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78" r:id="rId4"/>
    <p:sldId id="281" r:id="rId5"/>
    <p:sldId id="282" r:id="rId6"/>
    <p:sldId id="283" r:id="rId7"/>
    <p:sldId id="284" r:id="rId8"/>
    <p:sldId id="296" r:id="rId9"/>
    <p:sldId id="297" r:id="rId10"/>
    <p:sldId id="285" r:id="rId11"/>
    <p:sldId id="291" r:id="rId12"/>
    <p:sldId id="293" r:id="rId13"/>
    <p:sldId id="295" r:id="rId14"/>
    <p:sldId id="298" r:id="rId15"/>
    <p:sldId id="299" r:id="rId16"/>
    <p:sldId id="300" r:id="rId17"/>
    <p:sldId id="301" r:id="rId18"/>
    <p:sldId id="302" r:id="rId19"/>
    <p:sldId id="292" r:id="rId20"/>
    <p:sldId id="307" r:id="rId21"/>
    <p:sldId id="305" r:id="rId22"/>
    <p:sldId id="332" r:id="rId23"/>
    <p:sldId id="316" r:id="rId24"/>
    <p:sldId id="318" r:id="rId25"/>
    <p:sldId id="317" r:id="rId26"/>
    <p:sldId id="320" r:id="rId27"/>
    <p:sldId id="294" r:id="rId28"/>
    <p:sldId id="308" r:id="rId29"/>
    <p:sldId id="310" r:id="rId30"/>
    <p:sldId id="313" r:id="rId31"/>
    <p:sldId id="312" r:id="rId32"/>
    <p:sldId id="337" r:id="rId33"/>
    <p:sldId id="263" r:id="rId34"/>
    <p:sldId id="277" r:id="rId35"/>
    <p:sldId id="264" r:id="rId36"/>
    <p:sldId id="265" r:id="rId37"/>
    <p:sldId id="266" r:id="rId38"/>
    <p:sldId id="267" r:id="rId39"/>
    <p:sldId id="347" r:id="rId40"/>
    <p:sldId id="268" r:id="rId41"/>
    <p:sldId id="270" r:id="rId42"/>
    <p:sldId id="273" r:id="rId43"/>
    <p:sldId id="271" r:id="rId44"/>
    <p:sldId id="272" r:id="rId45"/>
    <p:sldId id="274" r:id="rId46"/>
    <p:sldId id="346" r:id="rId47"/>
    <p:sldId id="344" r:id="rId48"/>
    <p:sldId id="34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312" y="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EBD58C-6B7C-524D-859D-1BCE97340E58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9DFC23-9919-BC42-8FA8-DED275EA8470}">
      <dgm:prSet phldrT="[Text]"/>
      <dgm:spPr/>
      <dgm:t>
        <a:bodyPr/>
        <a:lstStyle/>
        <a:p>
          <a:r>
            <a:rPr lang="en-US" dirty="0" smtClean="0"/>
            <a:t>Get CA atom list</a:t>
          </a:r>
          <a:endParaRPr lang="en-US" dirty="0"/>
        </a:p>
      </dgm:t>
    </dgm:pt>
    <dgm:pt modelId="{5CC05A56-F94C-E047-B443-D8EDDE578CF0}" type="parTrans" cxnId="{0091DA81-9E93-2E4D-8088-956DF911E737}">
      <dgm:prSet/>
      <dgm:spPr/>
      <dgm:t>
        <a:bodyPr/>
        <a:lstStyle/>
        <a:p>
          <a:endParaRPr lang="en-US"/>
        </a:p>
      </dgm:t>
    </dgm:pt>
    <dgm:pt modelId="{B630A2EB-1AE6-7E4B-AE9E-6074E0A26BF0}" type="sibTrans" cxnId="{0091DA81-9E93-2E4D-8088-956DF911E737}">
      <dgm:prSet/>
      <dgm:spPr/>
      <dgm:t>
        <a:bodyPr/>
        <a:lstStyle/>
        <a:p>
          <a:endParaRPr lang="en-US"/>
        </a:p>
      </dgm:t>
    </dgm:pt>
    <dgm:pt modelId="{8799D333-791C-284A-B262-2D64F9760926}">
      <dgm:prSet phldrT="[Text]"/>
      <dgm:spPr/>
      <dgm:t>
        <a:bodyPr/>
        <a:lstStyle/>
        <a:p>
          <a:r>
            <a:rPr lang="en-US" dirty="0" smtClean="0"/>
            <a:t>Loop for position for 1 atom</a:t>
          </a:r>
          <a:endParaRPr lang="en-US" dirty="0"/>
        </a:p>
      </dgm:t>
    </dgm:pt>
    <dgm:pt modelId="{78C6381D-43DD-D549-BEFC-E89E56DF8EDD}" type="parTrans" cxnId="{A2D8265F-A8D0-7448-AFF0-60219CAD22F7}">
      <dgm:prSet/>
      <dgm:spPr/>
      <dgm:t>
        <a:bodyPr/>
        <a:lstStyle/>
        <a:p>
          <a:endParaRPr lang="en-US"/>
        </a:p>
      </dgm:t>
    </dgm:pt>
    <dgm:pt modelId="{70E36849-4FB9-B34D-A981-D31D458F0C69}" type="sibTrans" cxnId="{A2D8265F-A8D0-7448-AFF0-60219CAD22F7}">
      <dgm:prSet/>
      <dgm:spPr/>
      <dgm:t>
        <a:bodyPr/>
        <a:lstStyle/>
        <a:p>
          <a:endParaRPr lang="en-US"/>
        </a:p>
      </dgm:t>
    </dgm:pt>
    <dgm:pt modelId="{FC9EE85C-D73A-8348-90E1-34DC978ED10B}">
      <dgm:prSet phldrT="[Text]"/>
      <dgm:spPr/>
      <dgm:t>
        <a:bodyPr/>
        <a:lstStyle/>
        <a:p>
          <a:r>
            <a:rPr lang="en-US" dirty="0" smtClean="0"/>
            <a:t>Loop for position for the other atom</a:t>
          </a:r>
          <a:endParaRPr lang="en-US" dirty="0"/>
        </a:p>
      </dgm:t>
    </dgm:pt>
    <dgm:pt modelId="{7430F2CD-9B24-B84F-B6EB-E1B7C1C69D9C}" type="parTrans" cxnId="{3D308800-0338-9E43-94C3-C38047B9A399}">
      <dgm:prSet/>
      <dgm:spPr/>
      <dgm:t>
        <a:bodyPr/>
        <a:lstStyle/>
        <a:p>
          <a:endParaRPr lang="en-US"/>
        </a:p>
      </dgm:t>
    </dgm:pt>
    <dgm:pt modelId="{180DAAD8-BB58-5543-BD82-F7DF11668B3C}" type="sibTrans" cxnId="{3D308800-0338-9E43-94C3-C38047B9A399}">
      <dgm:prSet/>
      <dgm:spPr/>
      <dgm:t>
        <a:bodyPr/>
        <a:lstStyle/>
        <a:p>
          <a:endParaRPr lang="en-US"/>
        </a:p>
      </dgm:t>
    </dgm:pt>
    <dgm:pt modelId="{D88E1F32-0E3C-8743-A972-5F644B6D4D97}">
      <dgm:prSet phldrT="[Text]"/>
      <dgm:spPr/>
      <dgm:t>
        <a:bodyPr/>
        <a:lstStyle/>
        <a:p>
          <a:r>
            <a:rPr lang="en-US" dirty="0" smtClean="0"/>
            <a:t>Calculate distance</a:t>
          </a:r>
          <a:endParaRPr lang="en-US" dirty="0"/>
        </a:p>
      </dgm:t>
    </dgm:pt>
    <dgm:pt modelId="{7358D054-6C14-C94D-9F88-38941B2BC44D}" type="parTrans" cxnId="{F1C01768-3DFF-6B4B-B9F9-64ABC7F16F99}">
      <dgm:prSet/>
      <dgm:spPr/>
      <dgm:t>
        <a:bodyPr/>
        <a:lstStyle/>
        <a:p>
          <a:endParaRPr lang="en-US"/>
        </a:p>
      </dgm:t>
    </dgm:pt>
    <dgm:pt modelId="{F019546D-5848-1F44-82D3-1AE016F898D7}" type="sibTrans" cxnId="{F1C01768-3DFF-6B4B-B9F9-64ABC7F16F99}">
      <dgm:prSet/>
      <dgm:spPr/>
      <dgm:t>
        <a:bodyPr/>
        <a:lstStyle/>
        <a:p>
          <a:endParaRPr lang="en-US"/>
        </a:p>
      </dgm:t>
    </dgm:pt>
    <dgm:pt modelId="{27C90D94-FF30-4B4F-ADCF-7DB24FD0383D}">
      <dgm:prSet phldrT="[Text]"/>
      <dgm:spPr/>
      <dgm:t>
        <a:bodyPr/>
        <a:lstStyle/>
        <a:p>
          <a:r>
            <a:rPr lang="en-US" dirty="0" smtClean="0"/>
            <a:t>Compare with previous</a:t>
          </a:r>
          <a:endParaRPr lang="en-US" dirty="0"/>
        </a:p>
      </dgm:t>
    </dgm:pt>
    <dgm:pt modelId="{AB42229E-796E-C649-A6F1-923031790742}" type="parTrans" cxnId="{98E860D0-04C3-DC48-904F-CBA5B6073483}">
      <dgm:prSet/>
      <dgm:spPr/>
      <dgm:t>
        <a:bodyPr/>
        <a:lstStyle/>
        <a:p>
          <a:endParaRPr lang="en-US"/>
        </a:p>
      </dgm:t>
    </dgm:pt>
    <dgm:pt modelId="{374AB3C7-9ADC-824A-AB36-B16A4DC64B3A}" type="sibTrans" cxnId="{98E860D0-04C3-DC48-904F-CBA5B6073483}">
      <dgm:prSet/>
      <dgm:spPr/>
      <dgm:t>
        <a:bodyPr/>
        <a:lstStyle/>
        <a:p>
          <a:endParaRPr lang="en-US"/>
        </a:p>
      </dgm:t>
    </dgm:pt>
    <dgm:pt modelId="{3F7580C5-DF24-474F-BB1A-D07AD3CCC683}">
      <dgm:prSet phldrT="[Text]"/>
      <dgm:spPr/>
      <dgm:t>
        <a:bodyPr/>
        <a:lstStyle/>
        <a:p>
          <a:r>
            <a:rPr lang="en-US" dirty="0" smtClean="0"/>
            <a:t>Output the minimum distance</a:t>
          </a:r>
          <a:endParaRPr lang="en-US" dirty="0"/>
        </a:p>
      </dgm:t>
    </dgm:pt>
    <dgm:pt modelId="{AFA79B2A-CED8-8740-B989-86C8B0F77C95}" type="sibTrans" cxnId="{0F3B60BD-F7E8-674C-9527-32D1CB1C4ECF}">
      <dgm:prSet/>
      <dgm:spPr/>
      <dgm:t>
        <a:bodyPr/>
        <a:lstStyle/>
        <a:p>
          <a:endParaRPr lang="en-US"/>
        </a:p>
      </dgm:t>
    </dgm:pt>
    <dgm:pt modelId="{F2DC0DB3-127E-5A40-BCD0-2CBA9E5A403C}" type="parTrans" cxnId="{0F3B60BD-F7E8-674C-9527-32D1CB1C4ECF}">
      <dgm:prSet/>
      <dgm:spPr/>
      <dgm:t>
        <a:bodyPr/>
        <a:lstStyle/>
        <a:p>
          <a:endParaRPr lang="en-US"/>
        </a:p>
      </dgm:t>
    </dgm:pt>
    <dgm:pt modelId="{9D253A2F-D67B-BE4E-951D-154A7214CCDA}" type="pres">
      <dgm:prSet presAssocID="{ABEBD58C-6B7C-524D-859D-1BCE97340E5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DBB4E-E70D-3843-BB86-F709254B7837}" type="pres">
      <dgm:prSet presAssocID="{4B9DFC23-9919-BC42-8FA8-DED275EA847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F827E-4A86-0744-8B22-E09CED054564}" type="pres">
      <dgm:prSet presAssocID="{B630A2EB-1AE6-7E4B-AE9E-6074E0A26BF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BD90168E-5555-B74B-9E85-74C7C25646F3}" type="pres">
      <dgm:prSet presAssocID="{B630A2EB-1AE6-7E4B-AE9E-6074E0A26BF0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7A92812E-CB0B-4147-9CAA-B84C6807CB17}" type="pres">
      <dgm:prSet presAssocID="{8799D333-791C-284A-B262-2D64F97609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6614D4-7D20-E54F-9DFE-C01CC17000F0}" type="pres">
      <dgm:prSet presAssocID="{70E36849-4FB9-B34D-A981-D31D458F0C69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82060FC-E1ED-A749-A990-5199A2006C9E}" type="pres">
      <dgm:prSet presAssocID="{70E36849-4FB9-B34D-A981-D31D458F0C69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6F06B497-46E7-EB4B-9014-6314E80D76CE}" type="pres">
      <dgm:prSet presAssocID="{FC9EE85C-D73A-8348-90E1-34DC978ED10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0E5F5-E84E-A348-819E-AF7A52323E25}" type="pres">
      <dgm:prSet presAssocID="{180DAAD8-BB58-5543-BD82-F7DF11668B3C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1A618D7-BC4F-784C-8653-8A481665C5F4}" type="pres">
      <dgm:prSet presAssocID="{180DAAD8-BB58-5543-BD82-F7DF11668B3C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5DF57543-733A-1F4E-9E8B-D3B60910CA27}" type="pres">
      <dgm:prSet presAssocID="{D88E1F32-0E3C-8743-A972-5F644B6D4D9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29EDF3-BE84-EB4C-90CE-25D8947698C8}" type="pres">
      <dgm:prSet presAssocID="{F019546D-5848-1F44-82D3-1AE016F898D7}" presName="sibTrans" presStyleLbl="sibTrans2D1" presStyleIdx="3" presStyleCnt="5"/>
      <dgm:spPr/>
      <dgm:t>
        <a:bodyPr/>
        <a:lstStyle/>
        <a:p>
          <a:endParaRPr lang="en-US"/>
        </a:p>
      </dgm:t>
    </dgm:pt>
    <dgm:pt modelId="{4A0370E6-6356-234D-870A-51657C35D21E}" type="pres">
      <dgm:prSet presAssocID="{F019546D-5848-1F44-82D3-1AE016F898D7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CE9EE5-4523-D648-A385-19B942B06EE4}" type="pres">
      <dgm:prSet presAssocID="{27C90D94-FF30-4B4F-ADCF-7DB24FD0383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07A8A-AE16-0D48-A37B-593C820E0464}" type="pres">
      <dgm:prSet presAssocID="{374AB3C7-9ADC-824A-AB36-B16A4DC64B3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0434C7C7-FD86-CB41-861F-1C21C5199936}" type="pres">
      <dgm:prSet presAssocID="{374AB3C7-9ADC-824A-AB36-B16A4DC64B3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744222C7-64E2-A548-A61F-3E31DF71313C}" type="pres">
      <dgm:prSet presAssocID="{3F7580C5-DF24-474F-BB1A-D07AD3CCC683}" presName="node" presStyleLbl="node1" presStyleIdx="5" presStyleCnt="6" custLinFactNeighborX="-33164" custLinFactNeighborY="-1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578D0D-DE8C-DE48-A521-CD4957F40752}" type="presOf" srcId="{F019546D-5848-1F44-82D3-1AE016F898D7}" destId="{4A0370E6-6356-234D-870A-51657C35D21E}" srcOrd="1" destOrd="0" presId="urn:microsoft.com/office/officeart/2005/8/layout/process5"/>
    <dgm:cxn modelId="{7787A231-8A44-CA44-9869-A3C9B6DF8FCF}" type="presOf" srcId="{27C90D94-FF30-4B4F-ADCF-7DB24FD0383D}" destId="{57CE9EE5-4523-D648-A385-19B942B06EE4}" srcOrd="0" destOrd="0" presId="urn:microsoft.com/office/officeart/2005/8/layout/process5"/>
    <dgm:cxn modelId="{A9F9C5ED-A0CE-5942-9220-D497EAAD6305}" type="presOf" srcId="{FC9EE85C-D73A-8348-90E1-34DC978ED10B}" destId="{6F06B497-46E7-EB4B-9014-6314E80D76CE}" srcOrd="0" destOrd="0" presId="urn:microsoft.com/office/officeart/2005/8/layout/process5"/>
    <dgm:cxn modelId="{882F1EBE-7D58-3245-A3D4-CF5CDFD28378}" type="presOf" srcId="{B630A2EB-1AE6-7E4B-AE9E-6074E0A26BF0}" destId="{BD90168E-5555-B74B-9E85-74C7C25646F3}" srcOrd="1" destOrd="0" presId="urn:microsoft.com/office/officeart/2005/8/layout/process5"/>
    <dgm:cxn modelId="{EA670B45-C70C-E240-8D91-C1DB6612969B}" type="presOf" srcId="{ABEBD58C-6B7C-524D-859D-1BCE97340E58}" destId="{9D253A2F-D67B-BE4E-951D-154A7214CCDA}" srcOrd="0" destOrd="0" presId="urn:microsoft.com/office/officeart/2005/8/layout/process5"/>
    <dgm:cxn modelId="{31D11982-119E-2042-A74C-B48979166A1A}" type="presOf" srcId="{4B9DFC23-9919-BC42-8FA8-DED275EA8470}" destId="{4E3DBB4E-E70D-3843-BB86-F709254B7837}" srcOrd="0" destOrd="0" presId="urn:microsoft.com/office/officeart/2005/8/layout/process5"/>
    <dgm:cxn modelId="{486242F0-8A87-3E43-89AF-6C8681DAFABB}" type="presOf" srcId="{F019546D-5848-1F44-82D3-1AE016F898D7}" destId="{3729EDF3-BE84-EB4C-90CE-25D8947698C8}" srcOrd="0" destOrd="0" presId="urn:microsoft.com/office/officeart/2005/8/layout/process5"/>
    <dgm:cxn modelId="{1D7A84EA-EE53-4647-AABE-A6E50998387A}" type="presOf" srcId="{B630A2EB-1AE6-7E4B-AE9E-6074E0A26BF0}" destId="{A56F827E-4A86-0744-8B22-E09CED054564}" srcOrd="0" destOrd="0" presId="urn:microsoft.com/office/officeart/2005/8/layout/process5"/>
    <dgm:cxn modelId="{0DF8E288-A298-EC42-A744-E9A3B41C0C4B}" type="presOf" srcId="{70E36849-4FB9-B34D-A981-D31D458F0C69}" destId="{782060FC-E1ED-A749-A990-5199A2006C9E}" srcOrd="1" destOrd="0" presId="urn:microsoft.com/office/officeart/2005/8/layout/process5"/>
    <dgm:cxn modelId="{F2A20541-BC6F-0C42-9B7E-C441C22F044A}" type="presOf" srcId="{374AB3C7-9ADC-824A-AB36-B16A4DC64B3A}" destId="{0434C7C7-FD86-CB41-861F-1C21C5199936}" srcOrd="1" destOrd="0" presId="urn:microsoft.com/office/officeart/2005/8/layout/process5"/>
    <dgm:cxn modelId="{0091DA81-9E93-2E4D-8088-956DF911E737}" srcId="{ABEBD58C-6B7C-524D-859D-1BCE97340E58}" destId="{4B9DFC23-9919-BC42-8FA8-DED275EA8470}" srcOrd="0" destOrd="0" parTransId="{5CC05A56-F94C-E047-B443-D8EDDE578CF0}" sibTransId="{B630A2EB-1AE6-7E4B-AE9E-6074E0A26BF0}"/>
    <dgm:cxn modelId="{F1C01768-3DFF-6B4B-B9F9-64ABC7F16F99}" srcId="{ABEBD58C-6B7C-524D-859D-1BCE97340E58}" destId="{D88E1F32-0E3C-8743-A972-5F644B6D4D97}" srcOrd="3" destOrd="0" parTransId="{7358D054-6C14-C94D-9F88-38941B2BC44D}" sibTransId="{F019546D-5848-1F44-82D3-1AE016F898D7}"/>
    <dgm:cxn modelId="{A2D8265F-A8D0-7448-AFF0-60219CAD22F7}" srcId="{ABEBD58C-6B7C-524D-859D-1BCE97340E58}" destId="{8799D333-791C-284A-B262-2D64F9760926}" srcOrd="1" destOrd="0" parTransId="{78C6381D-43DD-D549-BEFC-E89E56DF8EDD}" sibTransId="{70E36849-4FB9-B34D-A981-D31D458F0C69}"/>
    <dgm:cxn modelId="{89B43CAF-AD1B-F04F-A6F7-A458DD12AF55}" type="presOf" srcId="{D88E1F32-0E3C-8743-A972-5F644B6D4D97}" destId="{5DF57543-733A-1F4E-9E8B-D3B60910CA27}" srcOrd="0" destOrd="0" presId="urn:microsoft.com/office/officeart/2005/8/layout/process5"/>
    <dgm:cxn modelId="{D04B6A0B-DCDC-3844-97F7-7DEAE646672C}" type="presOf" srcId="{3F7580C5-DF24-474F-BB1A-D07AD3CCC683}" destId="{744222C7-64E2-A548-A61F-3E31DF71313C}" srcOrd="0" destOrd="0" presId="urn:microsoft.com/office/officeart/2005/8/layout/process5"/>
    <dgm:cxn modelId="{0F3B60BD-F7E8-674C-9527-32D1CB1C4ECF}" srcId="{ABEBD58C-6B7C-524D-859D-1BCE97340E58}" destId="{3F7580C5-DF24-474F-BB1A-D07AD3CCC683}" srcOrd="5" destOrd="0" parTransId="{F2DC0DB3-127E-5A40-BCD0-2CBA9E5A403C}" sibTransId="{AFA79B2A-CED8-8740-B989-86C8B0F77C95}"/>
    <dgm:cxn modelId="{98E860D0-04C3-DC48-904F-CBA5B6073483}" srcId="{ABEBD58C-6B7C-524D-859D-1BCE97340E58}" destId="{27C90D94-FF30-4B4F-ADCF-7DB24FD0383D}" srcOrd="4" destOrd="0" parTransId="{AB42229E-796E-C649-A6F1-923031790742}" sibTransId="{374AB3C7-9ADC-824A-AB36-B16A4DC64B3A}"/>
    <dgm:cxn modelId="{D01880DD-DBC1-6A47-A88A-A87325E21C71}" type="presOf" srcId="{180DAAD8-BB58-5543-BD82-F7DF11668B3C}" destId="{EAD0E5F5-E84E-A348-819E-AF7A52323E25}" srcOrd="0" destOrd="0" presId="urn:microsoft.com/office/officeart/2005/8/layout/process5"/>
    <dgm:cxn modelId="{C0B0BE53-DBAC-274F-B365-F6AF026C4065}" type="presOf" srcId="{374AB3C7-9ADC-824A-AB36-B16A4DC64B3A}" destId="{92907A8A-AE16-0D48-A37B-593C820E0464}" srcOrd="0" destOrd="0" presId="urn:microsoft.com/office/officeart/2005/8/layout/process5"/>
    <dgm:cxn modelId="{1689B81D-D22A-1247-AB29-BDA88565EB1E}" type="presOf" srcId="{180DAAD8-BB58-5543-BD82-F7DF11668B3C}" destId="{F1A618D7-BC4F-784C-8653-8A481665C5F4}" srcOrd="1" destOrd="0" presId="urn:microsoft.com/office/officeart/2005/8/layout/process5"/>
    <dgm:cxn modelId="{3D308800-0338-9E43-94C3-C38047B9A399}" srcId="{ABEBD58C-6B7C-524D-859D-1BCE97340E58}" destId="{FC9EE85C-D73A-8348-90E1-34DC978ED10B}" srcOrd="2" destOrd="0" parTransId="{7430F2CD-9B24-B84F-B6EB-E1B7C1C69D9C}" sibTransId="{180DAAD8-BB58-5543-BD82-F7DF11668B3C}"/>
    <dgm:cxn modelId="{F0024DD1-54AF-BC41-BF65-079256D3E786}" type="presOf" srcId="{70E36849-4FB9-B34D-A981-D31D458F0C69}" destId="{5C6614D4-7D20-E54F-9DFE-C01CC17000F0}" srcOrd="0" destOrd="0" presId="urn:microsoft.com/office/officeart/2005/8/layout/process5"/>
    <dgm:cxn modelId="{F134B006-6B01-A349-AC33-D1CD484A3D5B}" type="presOf" srcId="{8799D333-791C-284A-B262-2D64F9760926}" destId="{7A92812E-CB0B-4147-9CAA-B84C6807CB17}" srcOrd="0" destOrd="0" presId="urn:microsoft.com/office/officeart/2005/8/layout/process5"/>
    <dgm:cxn modelId="{1606AEDE-C15E-C543-BDBC-9478CC5D7115}" type="presParOf" srcId="{9D253A2F-D67B-BE4E-951D-154A7214CCDA}" destId="{4E3DBB4E-E70D-3843-BB86-F709254B7837}" srcOrd="0" destOrd="0" presId="urn:microsoft.com/office/officeart/2005/8/layout/process5"/>
    <dgm:cxn modelId="{4DDF97F5-B346-034B-948E-5A65EC0B1A40}" type="presParOf" srcId="{9D253A2F-D67B-BE4E-951D-154A7214CCDA}" destId="{A56F827E-4A86-0744-8B22-E09CED054564}" srcOrd="1" destOrd="0" presId="urn:microsoft.com/office/officeart/2005/8/layout/process5"/>
    <dgm:cxn modelId="{3ABF1A21-3733-B941-AE6F-E4043B101886}" type="presParOf" srcId="{A56F827E-4A86-0744-8B22-E09CED054564}" destId="{BD90168E-5555-B74B-9E85-74C7C25646F3}" srcOrd="0" destOrd="0" presId="urn:microsoft.com/office/officeart/2005/8/layout/process5"/>
    <dgm:cxn modelId="{975ACAD5-EE63-1743-84B0-AEDE1E958E6B}" type="presParOf" srcId="{9D253A2F-D67B-BE4E-951D-154A7214CCDA}" destId="{7A92812E-CB0B-4147-9CAA-B84C6807CB17}" srcOrd="2" destOrd="0" presId="urn:microsoft.com/office/officeart/2005/8/layout/process5"/>
    <dgm:cxn modelId="{A1F7DD33-F450-F34B-9A3E-E6ECA0E2D40C}" type="presParOf" srcId="{9D253A2F-D67B-BE4E-951D-154A7214CCDA}" destId="{5C6614D4-7D20-E54F-9DFE-C01CC17000F0}" srcOrd="3" destOrd="0" presId="urn:microsoft.com/office/officeart/2005/8/layout/process5"/>
    <dgm:cxn modelId="{B9B6F2F4-63EC-CF41-90CB-A249CD064613}" type="presParOf" srcId="{5C6614D4-7D20-E54F-9DFE-C01CC17000F0}" destId="{782060FC-E1ED-A749-A990-5199A2006C9E}" srcOrd="0" destOrd="0" presId="urn:microsoft.com/office/officeart/2005/8/layout/process5"/>
    <dgm:cxn modelId="{80F972D4-FCA7-634F-9A4C-3B0E6A2A87C8}" type="presParOf" srcId="{9D253A2F-D67B-BE4E-951D-154A7214CCDA}" destId="{6F06B497-46E7-EB4B-9014-6314E80D76CE}" srcOrd="4" destOrd="0" presId="urn:microsoft.com/office/officeart/2005/8/layout/process5"/>
    <dgm:cxn modelId="{AC3E164E-405F-DB4A-B028-E9ED2F1DDC96}" type="presParOf" srcId="{9D253A2F-D67B-BE4E-951D-154A7214CCDA}" destId="{EAD0E5F5-E84E-A348-819E-AF7A52323E25}" srcOrd="5" destOrd="0" presId="urn:microsoft.com/office/officeart/2005/8/layout/process5"/>
    <dgm:cxn modelId="{DE8839E2-93DD-ED45-9C45-D88437E19BEE}" type="presParOf" srcId="{EAD0E5F5-E84E-A348-819E-AF7A52323E25}" destId="{F1A618D7-BC4F-784C-8653-8A481665C5F4}" srcOrd="0" destOrd="0" presId="urn:microsoft.com/office/officeart/2005/8/layout/process5"/>
    <dgm:cxn modelId="{3B954847-0052-6742-83FD-AA8AE4245BD0}" type="presParOf" srcId="{9D253A2F-D67B-BE4E-951D-154A7214CCDA}" destId="{5DF57543-733A-1F4E-9E8B-D3B60910CA27}" srcOrd="6" destOrd="0" presId="urn:microsoft.com/office/officeart/2005/8/layout/process5"/>
    <dgm:cxn modelId="{366A1495-361E-2D48-A401-87F6508B68A6}" type="presParOf" srcId="{9D253A2F-D67B-BE4E-951D-154A7214CCDA}" destId="{3729EDF3-BE84-EB4C-90CE-25D8947698C8}" srcOrd="7" destOrd="0" presId="urn:microsoft.com/office/officeart/2005/8/layout/process5"/>
    <dgm:cxn modelId="{2F48644B-7C07-7A4C-98F2-CDB00A9079B4}" type="presParOf" srcId="{3729EDF3-BE84-EB4C-90CE-25D8947698C8}" destId="{4A0370E6-6356-234D-870A-51657C35D21E}" srcOrd="0" destOrd="0" presId="urn:microsoft.com/office/officeart/2005/8/layout/process5"/>
    <dgm:cxn modelId="{426A87F8-B5A9-A442-88B9-16B7272D26B2}" type="presParOf" srcId="{9D253A2F-D67B-BE4E-951D-154A7214CCDA}" destId="{57CE9EE5-4523-D648-A385-19B942B06EE4}" srcOrd="8" destOrd="0" presId="urn:microsoft.com/office/officeart/2005/8/layout/process5"/>
    <dgm:cxn modelId="{FB972E6F-A47A-DD45-B5A5-AF8692141EEB}" type="presParOf" srcId="{9D253A2F-D67B-BE4E-951D-154A7214CCDA}" destId="{92907A8A-AE16-0D48-A37B-593C820E0464}" srcOrd="9" destOrd="0" presId="urn:microsoft.com/office/officeart/2005/8/layout/process5"/>
    <dgm:cxn modelId="{E33C1AB2-740B-1A4D-856A-0F5742AB8FF1}" type="presParOf" srcId="{92907A8A-AE16-0D48-A37B-593C820E0464}" destId="{0434C7C7-FD86-CB41-861F-1C21C5199936}" srcOrd="0" destOrd="0" presId="urn:microsoft.com/office/officeart/2005/8/layout/process5"/>
    <dgm:cxn modelId="{C0CC40CD-9C75-1A49-9894-10FD805EFDE4}" type="presParOf" srcId="{9D253A2F-D67B-BE4E-951D-154A7214CCDA}" destId="{744222C7-64E2-A548-A61F-3E31DF71313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DCA608-2487-1642-9C05-2AF9BA5363A4}" type="doc">
      <dgm:prSet loTypeId="urn:microsoft.com/office/officeart/2005/8/layout/b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1BAAAC-CD5E-6A43-966E-A00B7DFECF36}">
      <dgm:prSet phldrT="[Text]" custT="1"/>
      <dgm:spPr/>
      <dgm:t>
        <a:bodyPr/>
        <a:lstStyle/>
        <a:p>
          <a:r>
            <a:rPr lang="en-US" sz="2000" dirty="0" smtClean="0"/>
            <a:t>A lot of data</a:t>
          </a:r>
          <a:endParaRPr lang="en-US" sz="2000" dirty="0"/>
        </a:p>
      </dgm:t>
    </dgm:pt>
    <dgm:pt modelId="{B6DD6D73-BE53-4A4B-8780-8DFEBB96E4AD}" type="parTrans" cxnId="{15706A5B-AE2B-DC4C-9ED8-825462D3386D}">
      <dgm:prSet/>
      <dgm:spPr/>
      <dgm:t>
        <a:bodyPr/>
        <a:lstStyle/>
        <a:p>
          <a:endParaRPr lang="en-US" sz="2000"/>
        </a:p>
      </dgm:t>
    </dgm:pt>
    <dgm:pt modelId="{32107992-569B-7F43-9F7C-37588F7617DE}" type="sibTrans" cxnId="{15706A5B-AE2B-DC4C-9ED8-825462D3386D}">
      <dgm:prSet/>
      <dgm:spPr/>
      <dgm:t>
        <a:bodyPr/>
        <a:lstStyle/>
        <a:p>
          <a:endParaRPr lang="en-US" sz="2000"/>
        </a:p>
      </dgm:t>
    </dgm:pt>
    <dgm:pt modelId="{29737EF3-5771-DB47-9805-7DC1D70D9234}">
      <dgm:prSet phldrT="[Text]" custT="1"/>
      <dgm:spPr/>
      <dgm:t>
        <a:bodyPr/>
        <a:lstStyle/>
        <a:p>
          <a:r>
            <a:rPr lang="en-US" sz="2000" dirty="0" err="1" smtClean="0"/>
            <a:t>Bio.PDB</a:t>
          </a:r>
          <a:endParaRPr lang="en-US" sz="2000" dirty="0"/>
        </a:p>
      </dgm:t>
    </dgm:pt>
    <dgm:pt modelId="{2B4E3391-408C-7342-85C3-C6189340CB61}" type="parTrans" cxnId="{A90BE9FD-4D25-2D4A-B0A1-B86F474BCD61}">
      <dgm:prSet custT="1"/>
      <dgm:spPr/>
      <dgm:t>
        <a:bodyPr/>
        <a:lstStyle/>
        <a:p>
          <a:endParaRPr lang="en-US" sz="2000"/>
        </a:p>
      </dgm:t>
    </dgm:pt>
    <dgm:pt modelId="{186882DC-2AAB-4149-81A3-A8163C359AEB}" type="sibTrans" cxnId="{A90BE9FD-4D25-2D4A-B0A1-B86F474BCD61}">
      <dgm:prSet/>
      <dgm:spPr/>
      <dgm:t>
        <a:bodyPr/>
        <a:lstStyle/>
        <a:p>
          <a:endParaRPr lang="en-US" sz="2000"/>
        </a:p>
      </dgm:t>
    </dgm:pt>
    <dgm:pt modelId="{C177584A-8802-514B-A718-7B75EC025B81}">
      <dgm:prSet phldrT="[Text]" custT="1"/>
      <dgm:spPr/>
      <dgm:t>
        <a:bodyPr/>
        <a:lstStyle/>
        <a:p>
          <a:r>
            <a:rPr lang="en-US" sz="2000" dirty="0" err="1" smtClean="0"/>
            <a:t>PDB.PDBParser</a:t>
          </a:r>
          <a:r>
            <a:rPr lang="en-US" sz="2000" dirty="0" smtClean="0"/>
            <a:t>()</a:t>
          </a:r>
          <a:endParaRPr lang="en-US" sz="2000" dirty="0"/>
        </a:p>
      </dgm:t>
    </dgm:pt>
    <dgm:pt modelId="{D277D5A5-CE21-674C-8E69-5E17683F5396}" type="parTrans" cxnId="{96D8C170-CCCA-2745-8E8D-A62CF2576A4D}">
      <dgm:prSet custT="1"/>
      <dgm:spPr/>
      <dgm:t>
        <a:bodyPr/>
        <a:lstStyle/>
        <a:p>
          <a:endParaRPr lang="en-US" sz="2000"/>
        </a:p>
      </dgm:t>
    </dgm:pt>
    <dgm:pt modelId="{FDA467C7-56E2-A44A-8B7F-6BD3CA5A210C}" type="sibTrans" cxnId="{96D8C170-CCCA-2745-8E8D-A62CF2576A4D}">
      <dgm:prSet/>
      <dgm:spPr/>
      <dgm:t>
        <a:bodyPr/>
        <a:lstStyle/>
        <a:p>
          <a:endParaRPr lang="en-US" sz="2000"/>
        </a:p>
      </dgm:t>
    </dgm:pt>
    <dgm:pt modelId="{EC5835A0-7240-6143-8AE3-F6A5B333D321}">
      <dgm:prSet phldrT="[Text]" custT="1"/>
      <dgm:spPr/>
      <dgm:t>
        <a:bodyPr/>
        <a:lstStyle/>
        <a:p>
          <a:r>
            <a:rPr lang="en-US" sz="1800" dirty="0" err="1" smtClean="0"/>
            <a:t>PDB.Superimposer</a:t>
          </a:r>
          <a:r>
            <a:rPr lang="en-US" sz="1800" dirty="0" smtClean="0"/>
            <a:t>()</a:t>
          </a:r>
          <a:endParaRPr lang="en-US" sz="1800" dirty="0"/>
        </a:p>
      </dgm:t>
    </dgm:pt>
    <dgm:pt modelId="{A6389F15-573A-CD46-8777-59B544943AD7}" type="parTrans" cxnId="{DEE1A98C-BDC5-5842-A814-82FAC2FA5036}">
      <dgm:prSet custT="1"/>
      <dgm:spPr/>
      <dgm:t>
        <a:bodyPr/>
        <a:lstStyle/>
        <a:p>
          <a:endParaRPr lang="en-US" sz="2000"/>
        </a:p>
      </dgm:t>
    </dgm:pt>
    <dgm:pt modelId="{1BDC57C8-D491-2D4D-8E90-DB2B1FF64565}" type="sibTrans" cxnId="{DEE1A98C-BDC5-5842-A814-82FAC2FA5036}">
      <dgm:prSet/>
      <dgm:spPr/>
      <dgm:t>
        <a:bodyPr/>
        <a:lstStyle/>
        <a:p>
          <a:endParaRPr lang="en-US" sz="2000"/>
        </a:p>
      </dgm:t>
    </dgm:pt>
    <dgm:pt modelId="{E83BCB47-5CD4-5A42-83F5-186DE9B5996D}">
      <dgm:prSet phldrT="[Text]" custT="1"/>
      <dgm:spPr/>
      <dgm:t>
        <a:bodyPr/>
        <a:lstStyle/>
        <a:p>
          <a:r>
            <a:rPr lang="en-US" sz="2000" dirty="0" err="1" smtClean="0"/>
            <a:t>get_structure</a:t>
          </a:r>
          <a:endParaRPr lang="en-US" sz="2000" dirty="0"/>
        </a:p>
      </dgm:t>
    </dgm:pt>
    <dgm:pt modelId="{2D631F3F-A4EA-ED4D-A3F9-678676865531}" type="parTrans" cxnId="{D7322591-FA5A-4E48-85FC-A40A09F8C1D6}">
      <dgm:prSet custT="1"/>
      <dgm:spPr/>
      <dgm:t>
        <a:bodyPr/>
        <a:lstStyle/>
        <a:p>
          <a:endParaRPr lang="en-US" sz="2000"/>
        </a:p>
      </dgm:t>
    </dgm:pt>
    <dgm:pt modelId="{25779D82-21EC-E747-A062-3E7E53ED7897}" type="sibTrans" cxnId="{D7322591-FA5A-4E48-85FC-A40A09F8C1D6}">
      <dgm:prSet/>
      <dgm:spPr/>
      <dgm:t>
        <a:bodyPr/>
        <a:lstStyle/>
        <a:p>
          <a:endParaRPr lang="en-US" sz="2000"/>
        </a:p>
      </dgm:t>
    </dgm:pt>
    <dgm:pt modelId="{FAE866FA-84A0-3145-BAB8-33859BF38570}">
      <dgm:prSet phldrT="[Text]" custT="1"/>
      <dgm:spPr/>
      <dgm:t>
        <a:bodyPr/>
        <a:lstStyle/>
        <a:p>
          <a:r>
            <a:rPr lang="en-US" sz="2000" dirty="0" err="1" smtClean="0"/>
            <a:t>rms</a:t>
          </a:r>
          <a:r>
            <a:rPr lang="en-US" sz="2000" dirty="0" smtClean="0"/>
            <a:t>, </a:t>
          </a:r>
          <a:r>
            <a:rPr lang="en-US" sz="2000" dirty="0" err="1" smtClean="0"/>
            <a:t>rotran</a:t>
          </a:r>
          <a:endParaRPr lang="en-US" sz="2000" dirty="0"/>
        </a:p>
      </dgm:t>
    </dgm:pt>
    <dgm:pt modelId="{AF606A75-5F05-9046-92E1-1DC29CED28F7}" type="parTrans" cxnId="{4392F753-A75C-7C40-B752-6775405D77F9}">
      <dgm:prSet custT="1"/>
      <dgm:spPr/>
      <dgm:t>
        <a:bodyPr/>
        <a:lstStyle/>
        <a:p>
          <a:endParaRPr lang="en-US" sz="2000"/>
        </a:p>
      </dgm:t>
    </dgm:pt>
    <dgm:pt modelId="{47822E95-BF9A-8949-BBE4-A5066C0AE746}" type="sibTrans" cxnId="{4392F753-A75C-7C40-B752-6775405D77F9}">
      <dgm:prSet/>
      <dgm:spPr/>
      <dgm:t>
        <a:bodyPr/>
        <a:lstStyle/>
        <a:p>
          <a:endParaRPr lang="en-US" sz="2000"/>
        </a:p>
      </dgm:t>
    </dgm:pt>
    <dgm:pt modelId="{5FFEE371-0597-9247-9508-D81431767A0B}">
      <dgm:prSet phldrT="[Text]" custT="1"/>
      <dgm:spPr/>
      <dgm:t>
        <a:bodyPr/>
        <a:lstStyle/>
        <a:p>
          <a:r>
            <a:rPr lang="en-US" sz="2000" dirty="0" smtClean="0"/>
            <a:t>PDB file</a:t>
          </a:r>
          <a:endParaRPr lang="en-US" sz="2000" dirty="0"/>
        </a:p>
      </dgm:t>
    </dgm:pt>
    <dgm:pt modelId="{0CB9B129-A793-624E-888D-C059353F3011}" type="parTrans" cxnId="{2E63FAC6-4757-334A-8416-6B0D09D0F2BB}">
      <dgm:prSet/>
      <dgm:spPr/>
      <dgm:t>
        <a:bodyPr/>
        <a:lstStyle/>
        <a:p>
          <a:endParaRPr lang="en-US" sz="2000"/>
        </a:p>
      </dgm:t>
    </dgm:pt>
    <dgm:pt modelId="{42CA8B04-8E3F-0E40-ADDF-23C422DFC777}" type="sibTrans" cxnId="{2E63FAC6-4757-334A-8416-6B0D09D0F2BB}">
      <dgm:prSet/>
      <dgm:spPr/>
      <dgm:t>
        <a:bodyPr/>
        <a:lstStyle/>
        <a:p>
          <a:endParaRPr lang="en-US" sz="2000"/>
        </a:p>
      </dgm:t>
    </dgm:pt>
    <dgm:pt modelId="{CDC0F3B7-9277-E54B-803E-CB1BB5F89DB5}">
      <dgm:prSet phldrT="[Text]" custT="1"/>
      <dgm:spPr/>
      <dgm:t>
        <a:bodyPr/>
        <a:lstStyle/>
        <a:p>
          <a:r>
            <a:rPr lang="en-US" sz="2000" dirty="0" smtClean="0"/>
            <a:t>Structure</a:t>
          </a:r>
          <a:endParaRPr lang="en-US" sz="2000" dirty="0"/>
        </a:p>
      </dgm:t>
    </dgm:pt>
    <dgm:pt modelId="{3BD01FFA-22CE-AC4C-9B34-E2C30598D3F9}" type="parTrans" cxnId="{CC423753-C413-7D49-8DEA-F69ABABBFE09}">
      <dgm:prSet custT="1"/>
      <dgm:spPr/>
      <dgm:t>
        <a:bodyPr/>
        <a:lstStyle/>
        <a:p>
          <a:endParaRPr lang="en-US" sz="2000"/>
        </a:p>
      </dgm:t>
    </dgm:pt>
    <dgm:pt modelId="{CFB599B8-83BB-2A48-9EF8-BBE9F5E63D06}" type="sibTrans" cxnId="{CC423753-C413-7D49-8DEA-F69ABABBFE09}">
      <dgm:prSet/>
      <dgm:spPr/>
      <dgm:t>
        <a:bodyPr/>
        <a:lstStyle/>
        <a:p>
          <a:endParaRPr lang="en-US" sz="2000"/>
        </a:p>
      </dgm:t>
    </dgm:pt>
    <dgm:pt modelId="{678B1F65-F75A-4C44-84AE-E0E81116A3FE}">
      <dgm:prSet phldrT="[Text]" custT="1"/>
      <dgm:spPr/>
      <dgm:t>
        <a:bodyPr/>
        <a:lstStyle/>
        <a:p>
          <a:r>
            <a:rPr lang="en-US" sz="2000" dirty="0" smtClean="0"/>
            <a:t>Hierarchical variable</a:t>
          </a:r>
          <a:endParaRPr lang="en-US" sz="2000" dirty="0"/>
        </a:p>
      </dgm:t>
    </dgm:pt>
    <dgm:pt modelId="{3572864E-520F-494B-BEF8-56939B0E19AD}" type="parTrans" cxnId="{6B0BE760-862B-9E4C-81F8-7ADB210F1A03}">
      <dgm:prSet custT="1"/>
      <dgm:spPr/>
      <dgm:t>
        <a:bodyPr/>
        <a:lstStyle/>
        <a:p>
          <a:endParaRPr lang="en-US" sz="2000"/>
        </a:p>
      </dgm:t>
    </dgm:pt>
    <dgm:pt modelId="{B8625B10-3CAB-9C4A-9EBA-C7E55FEF703D}" type="sibTrans" cxnId="{6B0BE760-862B-9E4C-81F8-7ADB210F1A03}">
      <dgm:prSet/>
      <dgm:spPr/>
      <dgm:t>
        <a:bodyPr/>
        <a:lstStyle/>
        <a:p>
          <a:endParaRPr lang="en-US" sz="2000"/>
        </a:p>
      </dgm:t>
    </dgm:pt>
    <dgm:pt modelId="{05056CAA-D4F7-D844-8CE5-313768DE4D79}" type="pres">
      <dgm:prSet presAssocID="{D6DCA608-2487-1642-9C05-2AF9BA5363A4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A11FFAA6-5793-C147-9375-72D5B7C2225A}" type="pres">
      <dgm:prSet presAssocID="{3F1BAAAC-CD5E-6A43-966E-A00B7DFECF36}" presName="compNode" presStyleCnt="0"/>
      <dgm:spPr/>
    </dgm:pt>
    <dgm:pt modelId="{4AF390C5-8DE4-C24E-B0BF-AEEBE36C2F2D}" type="pres">
      <dgm:prSet presAssocID="{3F1BAAAC-CD5E-6A43-966E-A00B7DFECF36}" presName="dummyConnPt" presStyleCnt="0"/>
      <dgm:spPr/>
    </dgm:pt>
    <dgm:pt modelId="{71B64D4D-B771-8446-8BFF-3DE7E1B1CC0C}" type="pres">
      <dgm:prSet presAssocID="{3F1BAAAC-CD5E-6A43-966E-A00B7DFECF36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9787C-36C8-1644-88C3-4DD296A1F9BD}" type="pres">
      <dgm:prSet presAssocID="{32107992-569B-7F43-9F7C-37588F7617DE}" presName="sibTrans" presStyleLbl="bgSibTrans2D1" presStyleIdx="0" presStyleCnt="8"/>
      <dgm:spPr/>
      <dgm:t>
        <a:bodyPr/>
        <a:lstStyle/>
        <a:p>
          <a:endParaRPr lang="en-US"/>
        </a:p>
      </dgm:t>
    </dgm:pt>
    <dgm:pt modelId="{B993832F-BEAC-4846-882E-DD306409D856}" type="pres">
      <dgm:prSet presAssocID="{5FFEE371-0597-9247-9508-D81431767A0B}" presName="compNode" presStyleCnt="0"/>
      <dgm:spPr/>
    </dgm:pt>
    <dgm:pt modelId="{16028A7D-856F-6441-8399-7BA4BC3857E8}" type="pres">
      <dgm:prSet presAssocID="{5FFEE371-0597-9247-9508-D81431767A0B}" presName="dummyConnPt" presStyleCnt="0"/>
      <dgm:spPr/>
    </dgm:pt>
    <dgm:pt modelId="{AACD6994-CEE3-8346-98D3-7E48FD226C69}" type="pres">
      <dgm:prSet presAssocID="{5FFEE371-0597-9247-9508-D81431767A0B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57178-81BC-2F40-A629-9C5E3BA1F7C8}" type="pres">
      <dgm:prSet presAssocID="{42CA8B04-8E3F-0E40-ADDF-23C422DFC777}" presName="sibTrans" presStyleLbl="bgSibTrans2D1" presStyleIdx="1" presStyleCnt="8"/>
      <dgm:spPr/>
      <dgm:t>
        <a:bodyPr/>
        <a:lstStyle/>
        <a:p>
          <a:endParaRPr lang="en-US"/>
        </a:p>
      </dgm:t>
    </dgm:pt>
    <dgm:pt modelId="{ED6E8AAA-5DEB-F143-93AF-14F58EA8D62A}" type="pres">
      <dgm:prSet presAssocID="{29737EF3-5771-DB47-9805-7DC1D70D9234}" presName="compNode" presStyleCnt="0"/>
      <dgm:spPr/>
    </dgm:pt>
    <dgm:pt modelId="{5732508E-98F1-CE40-9429-6D77DD5F55C8}" type="pres">
      <dgm:prSet presAssocID="{29737EF3-5771-DB47-9805-7DC1D70D9234}" presName="dummyConnPt" presStyleCnt="0"/>
      <dgm:spPr/>
    </dgm:pt>
    <dgm:pt modelId="{B0708BC0-ACED-BF44-AE9A-AC5490D085A8}" type="pres">
      <dgm:prSet presAssocID="{29737EF3-5771-DB47-9805-7DC1D70D9234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763A4-B041-7D4B-A38B-5D641B3A703F}" type="pres">
      <dgm:prSet presAssocID="{186882DC-2AAB-4149-81A3-A8163C359AEB}" presName="sibTrans" presStyleLbl="bgSibTrans2D1" presStyleIdx="2" presStyleCnt="8"/>
      <dgm:spPr/>
      <dgm:t>
        <a:bodyPr/>
        <a:lstStyle/>
        <a:p>
          <a:endParaRPr lang="en-US"/>
        </a:p>
      </dgm:t>
    </dgm:pt>
    <dgm:pt modelId="{246C2047-7F0D-8F4A-897E-9308D922CBB5}" type="pres">
      <dgm:prSet presAssocID="{C177584A-8802-514B-A718-7B75EC025B81}" presName="compNode" presStyleCnt="0"/>
      <dgm:spPr/>
    </dgm:pt>
    <dgm:pt modelId="{30DDCC7B-E529-7540-AFC0-3C5C6BF43943}" type="pres">
      <dgm:prSet presAssocID="{C177584A-8802-514B-A718-7B75EC025B81}" presName="dummyConnPt" presStyleCnt="0"/>
      <dgm:spPr/>
    </dgm:pt>
    <dgm:pt modelId="{84AAFAAB-84E9-7A4F-8570-DD0D6D6F77A2}" type="pres">
      <dgm:prSet presAssocID="{C177584A-8802-514B-A718-7B75EC025B81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BD50B-2ED3-114A-B4D8-E39A265FB89B}" type="pres">
      <dgm:prSet presAssocID="{FDA467C7-56E2-A44A-8B7F-6BD3CA5A210C}" presName="sibTrans" presStyleLbl="bgSibTrans2D1" presStyleIdx="3" presStyleCnt="8"/>
      <dgm:spPr/>
      <dgm:t>
        <a:bodyPr/>
        <a:lstStyle/>
        <a:p>
          <a:endParaRPr lang="en-US"/>
        </a:p>
      </dgm:t>
    </dgm:pt>
    <dgm:pt modelId="{6D6F96BE-5879-AB4D-8CDD-FB2BC6780DB7}" type="pres">
      <dgm:prSet presAssocID="{E83BCB47-5CD4-5A42-83F5-186DE9B5996D}" presName="compNode" presStyleCnt="0"/>
      <dgm:spPr/>
    </dgm:pt>
    <dgm:pt modelId="{792CA028-7CF2-2349-9A57-5BABA292D07E}" type="pres">
      <dgm:prSet presAssocID="{E83BCB47-5CD4-5A42-83F5-186DE9B5996D}" presName="dummyConnPt" presStyleCnt="0"/>
      <dgm:spPr/>
    </dgm:pt>
    <dgm:pt modelId="{45FC0D52-D81A-DE4B-BA87-880B191116D2}" type="pres">
      <dgm:prSet presAssocID="{E83BCB47-5CD4-5A42-83F5-186DE9B5996D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74CF00-72D1-584F-8C2F-F5D2108CAEB2}" type="pres">
      <dgm:prSet presAssocID="{25779D82-21EC-E747-A062-3E7E53ED7897}" presName="sibTrans" presStyleLbl="bgSibTrans2D1" presStyleIdx="4" presStyleCnt="8"/>
      <dgm:spPr/>
      <dgm:t>
        <a:bodyPr/>
        <a:lstStyle/>
        <a:p>
          <a:endParaRPr lang="en-US"/>
        </a:p>
      </dgm:t>
    </dgm:pt>
    <dgm:pt modelId="{8F86C2EB-0AF8-F547-8461-DE3FCC41872D}" type="pres">
      <dgm:prSet presAssocID="{CDC0F3B7-9277-E54B-803E-CB1BB5F89DB5}" presName="compNode" presStyleCnt="0"/>
      <dgm:spPr/>
    </dgm:pt>
    <dgm:pt modelId="{E913C66B-8E8B-424D-AD87-0BF0B15B197D}" type="pres">
      <dgm:prSet presAssocID="{CDC0F3B7-9277-E54B-803E-CB1BB5F89DB5}" presName="dummyConnPt" presStyleCnt="0"/>
      <dgm:spPr/>
    </dgm:pt>
    <dgm:pt modelId="{4322ECB4-0946-2942-8721-FB7B2516158B}" type="pres">
      <dgm:prSet presAssocID="{CDC0F3B7-9277-E54B-803E-CB1BB5F89DB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1F160-C23C-1940-ADF7-0938EF0D839C}" type="pres">
      <dgm:prSet presAssocID="{CFB599B8-83BB-2A48-9EF8-BBE9F5E63D06}" presName="sibTrans" presStyleLbl="bgSibTrans2D1" presStyleIdx="5" presStyleCnt="8"/>
      <dgm:spPr/>
      <dgm:t>
        <a:bodyPr/>
        <a:lstStyle/>
        <a:p>
          <a:endParaRPr lang="en-US"/>
        </a:p>
      </dgm:t>
    </dgm:pt>
    <dgm:pt modelId="{65A6CECA-3A40-2E4B-9FDB-709B23CB7499}" type="pres">
      <dgm:prSet presAssocID="{678B1F65-F75A-4C44-84AE-E0E81116A3FE}" presName="compNode" presStyleCnt="0"/>
      <dgm:spPr/>
    </dgm:pt>
    <dgm:pt modelId="{99F04CCE-5086-6248-A247-2EDFC8B34CBA}" type="pres">
      <dgm:prSet presAssocID="{678B1F65-F75A-4C44-84AE-E0E81116A3FE}" presName="dummyConnPt" presStyleCnt="0"/>
      <dgm:spPr/>
    </dgm:pt>
    <dgm:pt modelId="{BFD86B4A-32FE-E046-8A8B-009B95B07359}" type="pres">
      <dgm:prSet presAssocID="{678B1F65-F75A-4C44-84AE-E0E81116A3FE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0ED8A2-6579-F044-A3F1-4FCED9D10590}" type="pres">
      <dgm:prSet presAssocID="{B8625B10-3CAB-9C4A-9EBA-C7E55FEF703D}" presName="sibTrans" presStyleLbl="bgSibTrans2D1" presStyleIdx="6" presStyleCnt="8"/>
      <dgm:spPr/>
      <dgm:t>
        <a:bodyPr/>
        <a:lstStyle/>
        <a:p>
          <a:endParaRPr lang="en-US"/>
        </a:p>
      </dgm:t>
    </dgm:pt>
    <dgm:pt modelId="{5E228633-A2E2-EC49-B0D1-CBBC3A72A22E}" type="pres">
      <dgm:prSet presAssocID="{EC5835A0-7240-6143-8AE3-F6A5B333D321}" presName="compNode" presStyleCnt="0"/>
      <dgm:spPr/>
    </dgm:pt>
    <dgm:pt modelId="{2F0726D8-CE13-2F4B-8C60-8EA10976107D}" type="pres">
      <dgm:prSet presAssocID="{EC5835A0-7240-6143-8AE3-F6A5B333D321}" presName="dummyConnPt" presStyleCnt="0"/>
      <dgm:spPr/>
    </dgm:pt>
    <dgm:pt modelId="{4D2517A7-3B7D-884E-B2B9-CC7B05115BD2}" type="pres">
      <dgm:prSet presAssocID="{EC5835A0-7240-6143-8AE3-F6A5B333D321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88503-CDA4-D94C-8A61-6B120AC4E567}" type="pres">
      <dgm:prSet presAssocID="{1BDC57C8-D491-2D4D-8E90-DB2B1FF64565}" presName="sibTrans" presStyleLbl="bgSibTrans2D1" presStyleIdx="7" presStyleCnt="8"/>
      <dgm:spPr/>
      <dgm:t>
        <a:bodyPr/>
        <a:lstStyle/>
        <a:p>
          <a:endParaRPr lang="en-US"/>
        </a:p>
      </dgm:t>
    </dgm:pt>
    <dgm:pt modelId="{7087C05F-A20E-7F48-BEFF-6BF3A7F83B91}" type="pres">
      <dgm:prSet presAssocID="{FAE866FA-84A0-3145-BAB8-33859BF38570}" presName="compNode" presStyleCnt="0"/>
      <dgm:spPr/>
    </dgm:pt>
    <dgm:pt modelId="{B120A05B-E9EE-4940-8650-86C561FA0290}" type="pres">
      <dgm:prSet presAssocID="{FAE866FA-84A0-3145-BAB8-33859BF38570}" presName="dummyConnPt" presStyleCnt="0"/>
      <dgm:spPr/>
    </dgm:pt>
    <dgm:pt modelId="{640B1352-72C5-F844-A0DB-0220A9411F15}" type="pres">
      <dgm:prSet presAssocID="{FAE866FA-84A0-3145-BAB8-33859BF38570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0BE760-862B-9E4C-81F8-7ADB210F1A03}" srcId="{D6DCA608-2487-1642-9C05-2AF9BA5363A4}" destId="{678B1F65-F75A-4C44-84AE-E0E81116A3FE}" srcOrd="6" destOrd="0" parTransId="{3572864E-520F-494B-BEF8-56939B0E19AD}" sibTransId="{B8625B10-3CAB-9C4A-9EBA-C7E55FEF703D}"/>
    <dgm:cxn modelId="{96D8C170-CCCA-2745-8E8D-A62CF2576A4D}" srcId="{D6DCA608-2487-1642-9C05-2AF9BA5363A4}" destId="{C177584A-8802-514B-A718-7B75EC025B81}" srcOrd="3" destOrd="0" parTransId="{D277D5A5-CE21-674C-8E69-5E17683F5396}" sibTransId="{FDA467C7-56E2-A44A-8B7F-6BD3CA5A210C}"/>
    <dgm:cxn modelId="{8D5C2A74-5D01-C645-B5FE-DB7A2DD0116B}" type="presOf" srcId="{32107992-569B-7F43-9F7C-37588F7617DE}" destId="{3FB9787C-36C8-1644-88C3-4DD296A1F9BD}" srcOrd="0" destOrd="0" presId="urn:microsoft.com/office/officeart/2005/8/layout/bProcess4"/>
    <dgm:cxn modelId="{CD6CCB9B-CE28-EE4E-ABE4-5598FA12082C}" type="presOf" srcId="{FAE866FA-84A0-3145-BAB8-33859BF38570}" destId="{640B1352-72C5-F844-A0DB-0220A9411F15}" srcOrd="0" destOrd="0" presId="urn:microsoft.com/office/officeart/2005/8/layout/bProcess4"/>
    <dgm:cxn modelId="{545779FF-5F80-224D-9D1A-4F585F359D02}" type="presOf" srcId="{EC5835A0-7240-6143-8AE3-F6A5B333D321}" destId="{4D2517A7-3B7D-884E-B2B9-CC7B05115BD2}" srcOrd="0" destOrd="0" presId="urn:microsoft.com/office/officeart/2005/8/layout/bProcess4"/>
    <dgm:cxn modelId="{DEE1A98C-BDC5-5842-A814-82FAC2FA5036}" srcId="{D6DCA608-2487-1642-9C05-2AF9BA5363A4}" destId="{EC5835A0-7240-6143-8AE3-F6A5B333D321}" srcOrd="7" destOrd="0" parTransId="{A6389F15-573A-CD46-8777-59B544943AD7}" sibTransId="{1BDC57C8-D491-2D4D-8E90-DB2B1FF64565}"/>
    <dgm:cxn modelId="{D7322591-FA5A-4E48-85FC-A40A09F8C1D6}" srcId="{D6DCA608-2487-1642-9C05-2AF9BA5363A4}" destId="{E83BCB47-5CD4-5A42-83F5-186DE9B5996D}" srcOrd="4" destOrd="0" parTransId="{2D631F3F-A4EA-ED4D-A3F9-678676865531}" sibTransId="{25779D82-21EC-E747-A062-3E7E53ED7897}"/>
    <dgm:cxn modelId="{A90BE9FD-4D25-2D4A-B0A1-B86F474BCD61}" srcId="{D6DCA608-2487-1642-9C05-2AF9BA5363A4}" destId="{29737EF3-5771-DB47-9805-7DC1D70D9234}" srcOrd="2" destOrd="0" parTransId="{2B4E3391-408C-7342-85C3-C6189340CB61}" sibTransId="{186882DC-2AAB-4149-81A3-A8163C359AEB}"/>
    <dgm:cxn modelId="{32EF572E-B777-D347-AABB-F3325C53C8B8}" type="presOf" srcId="{186882DC-2AAB-4149-81A3-A8163C359AEB}" destId="{C9C763A4-B041-7D4B-A38B-5D641B3A703F}" srcOrd="0" destOrd="0" presId="urn:microsoft.com/office/officeart/2005/8/layout/bProcess4"/>
    <dgm:cxn modelId="{45C89706-A1AD-9240-A68A-CA3B6239030F}" type="presOf" srcId="{678B1F65-F75A-4C44-84AE-E0E81116A3FE}" destId="{BFD86B4A-32FE-E046-8A8B-009B95B07359}" srcOrd="0" destOrd="0" presId="urn:microsoft.com/office/officeart/2005/8/layout/bProcess4"/>
    <dgm:cxn modelId="{15706A5B-AE2B-DC4C-9ED8-825462D3386D}" srcId="{D6DCA608-2487-1642-9C05-2AF9BA5363A4}" destId="{3F1BAAAC-CD5E-6A43-966E-A00B7DFECF36}" srcOrd="0" destOrd="0" parTransId="{B6DD6D73-BE53-4A4B-8780-8DFEBB96E4AD}" sibTransId="{32107992-569B-7F43-9F7C-37588F7617DE}"/>
    <dgm:cxn modelId="{A3FFA143-7B0C-8345-AE44-144F9F32DA83}" type="presOf" srcId="{CFB599B8-83BB-2A48-9EF8-BBE9F5E63D06}" destId="{7B91F160-C23C-1940-ADF7-0938EF0D839C}" srcOrd="0" destOrd="0" presId="urn:microsoft.com/office/officeart/2005/8/layout/bProcess4"/>
    <dgm:cxn modelId="{EDB648B4-8F98-454D-9AF3-69D8DEB8A044}" type="presOf" srcId="{FDA467C7-56E2-A44A-8B7F-6BD3CA5A210C}" destId="{49BBD50B-2ED3-114A-B4D8-E39A265FB89B}" srcOrd="0" destOrd="0" presId="urn:microsoft.com/office/officeart/2005/8/layout/bProcess4"/>
    <dgm:cxn modelId="{67B9F930-E3D7-9040-B7E1-2A6A75AC18EE}" type="presOf" srcId="{29737EF3-5771-DB47-9805-7DC1D70D9234}" destId="{B0708BC0-ACED-BF44-AE9A-AC5490D085A8}" srcOrd="0" destOrd="0" presId="urn:microsoft.com/office/officeart/2005/8/layout/bProcess4"/>
    <dgm:cxn modelId="{B4F84014-AAA6-214B-AED0-74E3051D8A5E}" type="presOf" srcId="{42CA8B04-8E3F-0E40-ADDF-23C422DFC777}" destId="{FAF57178-81BC-2F40-A629-9C5E3BA1F7C8}" srcOrd="0" destOrd="0" presId="urn:microsoft.com/office/officeart/2005/8/layout/bProcess4"/>
    <dgm:cxn modelId="{A2B2C682-E4C8-F144-9C5C-A2C37D774E9A}" type="presOf" srcId="{3F1BAAAC-CD5E-6A43-966E-A00B7DFECF36}" destId="{71B64D4D-B771-8446-8BFF-3DE7E1B1CC0C}" srcOrd="0" destOrd="0" presId="urn:microsoft.com/office/officeart/2005/8/layout/bProcess4"/>
    <dgm:cxn modelId="{005599A8-1B6E-9F4F-9D6E-3D77374F4E01}" type="presOf" srcId="{B8625B10-3CAB-9C4A-9EBA-C7E55FEF703D}" destId="{BF0ED8A2-6579-F044-A3F1-4FCED9D10590}" srcOrd="0" destOrd="0" presId="urn:microsoft.com/office/officeart/2005/8/layout/bProcess4"/>
    <dgm:cxn modelId="{4392F753-A75C-7C40-B752-6775405D77F9}" srcId="{D6DCA608-2487-1642-9C05-2AF9BA5363A4}" destId="{FAE866FA-84A0-3145-BAB8-33859BF38570}" srcOrd="8" destOrd="0" parTransId="{AF606A75-5F05-9046-92E1-1DC29CED28F7}" sibTransId="{47822E95-BF9A-8949-BBE4-A5066C0AE746}"/>
    <dgm:cxn modelId="{F79AEEED-A03E-6A46-8F83-1BA5C0463405}" type="presOf" srcId="{1BDC57C8-D491-2D4D-8E90-DB2B1FF64565}" destId="{AD788503-CDA4-D94C-8A61-6B120AC4E567}" srcOrd="0" destOrd="0" presId="urn:microsoft.com/office/officeart/2005/8/layout/bProcess4"/>
    <dgm:cxn modelId="{08D6C6A3-A227-8E4F-AE88-0B199C2E8B6E}" type="presOf" srcId="{CDC0F3B7-9277-E54B-803E-CB1BB5F89DB5}" destId="{4322ECB4-0946-2942-8721-FB7B2516158B}" srcOrd="0" destOrd="0" presId="urn:microsoft.com/office/officeart/2005/8/layout/bProcess4"/>
    <dgm:cxn modelId="{87A9775C-5031-0D4E-BA7A-AA1B6DE92DBE}" type="presOf" srcId="{5FFEE371-0597-9247-9508-D81431767A0B}" destId="{AACD6994-CEE3-8346-98D3-7E48FD226C69}" srcOrd="0" destOrd="0" presId="urn:microsoft.com/office/officeart/2005/8/layout/bProcess4"/>
    <dgm:cxn modelId="{D09D1F6B-1A35-9243-AE35-2FE9D7B3B361}" type="presOf" srcId="{25779D82-21EC-E747-A062-3E7E53ED7897}" destId="{9D74CF00-72D1-584F-8C2F-F5D2108CAEB2}" srcOrd="0" destOrd="0" presId="urn:microsoft.com/office/officeart/2005/8/layout/bProcess4"/>
    <dgm:cxn modelId="{D3A3403C-2274-6542-997E-EC8397349B71}" type="presOf" srcId="{D6DCA608-2487-1642-9C05-2AF9BA5363A4}" destId="{05056CAA-D4F7-D844-8CE5-313768DE4D79}" srcOrd="0" destOrd="0" presId="urn:microsoft.com/office/officeart/2005/8/layout/bProcess4"/>
    <dgm:cxn modelId="{101E119E-0EBF-9741-99F2-99B9C162B315}" type="presOf" srcId="{E83BCB47-5CD4-5A42-83F5-186DE9B5996D}" destId="{45FC0D52-D81A-DE4B-BA87-880B191116D2}" srcOrd="0" destOrd="0" presId="urn:microsoft.com/office/officeart/2005/8/layout/bProcess4"/>
    <dgm:cxn modelId="{722ED88F-4AA0-4E46-B852-89AAF583266F}" type="presOf" srcId="{C177584A-8802-514B-A718-7B75EC025B81}" destId="{84AAFAAB-84E9-7A4F-8570-DD0D6D6F77A2}" srcOrd="0" destOrd="0" presId="urn:microsoft.com/office/officeart/2005/8/layout/bProcess4"/>
    <dgm:cxn modelId="{CC423753-C413-7D49-8DEA-F69ABABBFE09}" srcId="{D6DCA608-2487-1642-9C05-2AF9BA5363A4}" destId="{CDC0F3B7-9277-E54B-803E-CB1BB5F89DB5}" srcOrd="5" destOrd="0" parTransId="{3BD01FFA-22CE-AC4C-9B34-E2C30598D3F9}" sibTransId="{CFB599B8-83BB-2A48-9EF8-BBE9F5E63D06}"/>
    <dgm:cxn modelId="{2E63FAC6-4757-334A-8416-6B0D09D0F2BB}" srcId="{D6DCA608-2487-1642-9C05-2AF9BA5363A4}" destId="{5FFEE371-0597-9247-9508-D81431767A0B}" srcOrd="1" destOrd="0" parTransId="{0CB9B129-A793-624E-888D-C059353F3011}" sibTransId="{42CA8B04-8E3F-0E40-ADDF-23C422DFC777}"/>
    <dgm:cxn modelId="{0151CED9-BE52-1A46-BA3A-3D7C3FAA56A6}" type="presParOf" srcId="{05056CAA-D4F7-D844-8CE5-313768DE4D79}" destId="{A11FFAA6-5793-C147-9375-72D5B7C2225A}" srcOrd="0" destOrd="0" presId="urn:microsoft.com/office/officeart/2005/8/layout/bProcess4"/>
    <dgm:cxn modelId="{804162C0-1AA7-C148-99C6-7336239D4C16}" type="presParOf" srcId="{A11FFAA6-5793-C147-9375-72D5B7C2225A}" destId="{4AF390C5-8DE4-C24E-B0BF-AEEBE36C2F2D}" srcOrd="0" destOrd="0" presId="urn:microsoft.com/office/officeart/2005/8/layout/bProcess4"/>
    <dgm:cxn modelId="{5E1BF1B5-8648-4546-AE4D-58F7AD59B244}" type="presParOf" srcId="{A11FFAA6-5793-C147-9375-72D5B7C2225A}" destId="{71B64D4D-B771-8446-8BFF-3DE7E1B1CC0C}" srcOrd="1" destOrd="0" presId="urn:microsoft.com/office/officeart/2005/8/layout/bProcess4"/>
    <dgm:cxn modelId="{84DBB357-A913-204C-9150-C24FE72DA6C6}" type="presParOf" srcId="{05056CAA-D4F7-D844-8CE5-313768DE4D79}" destId="{3FB9787C-36C8-1644-88C3-4DD296A1F9BD}" srcOrd="1" destOrd="0" presId="urn:microsoft.com/office/officeart/2005/8/layout/bProcess4"/>
    <dgm:cxn modelId="{447186D3-F352-FD47-8EAD-1EAEB10797EB}" type="presParOf" srcId="{05056CAA-D4F7-D844-8CE5-313768DE4D79}" destId="{B993832F-BEAC-4846-882E-DD306409D856}" srcOrd="2" destOrd="0" presId="urn:microsoft.com/office/officeart/2005/8/layout/bProcess4"/>
    <dgm:cxn modelId="{66CB0675-0C8F-174C-8004-1502781E1F93}" type="presParOf" srcId="{B993832F-BEAC-4846-882E-DD306409D856}" destId="{16028A7D-856F-6441-8399-7BA4BC3857E8}" srcOrd="0" destOrd="0" presId="urn:microsoft.com/office/officeart/2005/8/layout/bProcess4"/>
    <dgm:cxn modelId="{47928000-A7C8-E247-A43C-EC300C6E03ED}" type="presParOf" srcId="{B993832F-BEAC-4846-882E-DD306409D856}" destId="{AACD6994-CEE3-8346-98D3-7E48FD226C69}" srcOrd="1" destOrd="0" presId="urn:microsoft.com/office/officeart/2005/8/layout/bProcess4"/>
    <dgm:cxn modelId="{6A897F1A-3130-A546-A7CA-007C406CC658}" type="presParOf" srcId="{05056CAA-D4F7-D844-8CE5-313768DE4D79}" destId="{FAF57178-81BC-2F40-A629-9C5E3BA1F7C8}" srcOrd="3" destOrd="0" presId="urn:microsoft.com/office/officeart/2005/8/layout/bProcess4"/>
    <dgm:cxn modelId="{5B2968F5-0694-7D42-9DDA-C39687A25486}" type="presParOf" srcId="{05056CAA-D4F7-D844-8CE5-313768DE4D79}" destId="{ED6E8AAA-5DEB-F143-93AF-14F58EA8D62A}" srcOrd="4" destOrd="0" presId="urn:microsoft.com/office/officeart/2005/8/layout/bProcess4"/>
    <dgm:cxn modelId="{4852EAB9-B1B0-7A46-9821-788490F978A8}" type="presParOf" srcId="{ED6E8AAA-5DEB-F143-93AF-14F58EA8D62A}" destId="{5732508E-98F1-CE40-9429-6D77DD5F55C8}" srcOrd="0" destOrd="0" presId="urn:microsoft.com/office/officeart/2005/8/layout/bProcess4"/>
    <dgm:cxn modelId="{5F189C1E-B2A7-0340-BCE5-B0351A42B04A}" type="presParOf" srcId="{ED6E8AAA-5DEB-F143-93AF-14F58EA8D62A}" destId="{B0708BC0-ACED-BF44-AE9A-AC5490D085A8}" srcOrd="1" destOrd="0" presId="urn:microsoft.com/office/officeart/2005/8/layout/bProcess4"/>
    <dgm:cxn modelId="{31C8986E-895F-F742-9253-425BD9B7CC9E}" type="presParOf" srcId="{05056CAA-D4F7-D844-8CE5-313768DE4D79}" destId="{C9C763A4-B041-7D4B-A38B-5D641B3A703F}" srcOrd="5" destOrd="0" presId="urn:microsoft.com/office/officeart/2005/8/layout/bProcess4"/>
    <dgm:cxn modelId="{5838EFD4-E373-3B44-9D69-1BB0B546B3DE}" type="presParOf" srcId="{05056CAA-D4F7-D844-8CE5-313768DE4D79}" destId="{246C2047-7F0D-8F4A-897E-9308D922CBB5}" srcOrd="6" destOrd="0" presId="urn:microsoft.com/office/officeart/2005/8/layout/bProcess4"/>
    <dgm:cxn modelId="{34A96AB1-F5C7-E74B-A446-E80F693DA0CF}" type="presParOf" srcId="{246C2047-7F0D-8F4A-897E-9308D922CBB5}" destId="{30DDCC7B-E529-7540-AFC0-3C5C6BF43943}" srcOrd="0" destOrd="0" presId="urn:microsoft.com/office/officeart/2005/8/layout/bProcess4"/>
    <dgm:cxn modelId="{A238FE37-E056-1646-BD50-F3FA1BC19177}" type="presParOf" srcId="{246C2047-7F0D-8F4A-897E-9308D922CBB5}" destId="{84AAFAAB-84E9-7A4F-8570-DD0D6D6F77A2}" srcOrd="1" destOrd="0" presId="urn:microsoft.com/office/officeart/2005/8/layout/bProcess4"/>
    <dgm:cxn modelId="{64EA77A4-2CC2-714F-A60D-EBF17366ECA8}" type="presParOf" srcId="{05056CAA-D4F7-D844-8CE5-313768DE4D79}" destId="{49BBD50B-2ED3-114A-B4D8-E39A265FB89B}" srcOrd="7" destOrd="0" presId="urn:microsoft.com/office/officeart/2005/8/layout/bProcess4"/>
    <dgm:cxn modelId="{710FB5C6-F0EC-7D47-9C29-603451994A51}" type="presParOf" srcId="{05056CAA-D4F7-D844-8CE5-313768DE4D79}" destId="{6D6F96BE-5879-AB4D-8CDD-FB2BC6780DB7}" srcOrd="8" destOrd="0" presId="urn:microsoft.com/office/officeart/2005/8/layout/bProcess4"/>
    <dgm:cxn modelId="{99B94DFF-7F4F-8F41-AC32-31E1CC7A1F13}" type="presParOf" srcId="{6D6F96BE-5879-AB4D-8CDD-FB2BC6780DB7}" destId="{792CA028-7CF2-2349-9A57-5BABA292D07E}" srcOrd="0" destOrd="0" presId="urn:microsoft.com/office/officeart/2005/8/layout/bProcess4"/>
    <dgm:cxn modelId="{0DA739B0-1152-FC48-AE31-3337FD873F91}" type="presParOf" srcId="{6D6F96BE-5879-AB4D-8CDD-FB2BC6780DB7}" destId="{45FC0D52-D81A-DE4B-BA87-880B191116D2}" srcOrd="1" destOrd="0" presId="urn:microsoft.com/office/officeart/2005/8/layout/bProcess4"/>
    <dgm:cxn modelId="{9713C100-DC5F-544A-B1F9-D7D125DB52D6}" type="presParOf" srcId="{05056CAA-D4F7-D844-8CE5-313768DE4D79}" destId="{9D74CF00-72D1-584F-8C2F-F5D2108CAEB2}" srcOrd="9" destOrd="0" presId="urn:microsoft.com/office/officeart/2005/8/layout/bProcess4"/>
    <dgm:cxn modelId="{7640B74C-2F22-A544-ADBA-8AA486C91D26}" type="presParOf" srcId="{05056CAA-D4F7-D844-8CE5-313768DE4D79}" destId="{8F86C2EB-0AF8-F547-8461-DE3FCC41872D}" srcOrd="10" destOrd="0" presId="urn:microsoft.com/office/officeart/2005/8/layout/bProcess4"/>
    <dgm:cxn modelId="{9F4A8A85-BEF4-9942-8D21-771185461C5B}" type="presParOf" srcId="{8F86C2EB-0AF8-F547-8461-DE3FCC41872D}" destId="{E913C66B-8E8B-424D-AD87-0BF0B15B197D}" srcOrd="0" destOrd="0" presId="urn:microsoft.com/office/officeart/2005/8/layout/bProcess4"/>
    <dgm:cxn modelId="{8FD6A72A-6BFB-354E-A40D-7B5D8A9083E8}" type="presParOf" srcId="{8F86C2EB-0AF8-F547-8461-DE3FCC41872D}" destId="{4322ECB4-0946-2942-8721-FB7B2516158B}" srcOrd="1" destOrd="0" presId="urn:microsoft.com/office/officeart/2005/8/layout/bProcess4"/>
    <dgm:cxn modelId="{0B26EB28-A659-1644-8FD1-6899626862EC}" type="presParOf" srcId="{05056CAA-D4F7-D844-8CE5-313768DE4D79}" destId="{7B91F160-C23C-1940-ADF7-0938EF0D839C}" srcOrd="11" destOrd="0" presId="urn:microsoft.com/office/officeart/2005/8/layout/bProcess4"/>
    <dgm:cxn modelId="{A4F5FC16-1F1C-F041-BF43-10807E2F42F7}" type="presParOf" srcId="{05056CAA-D4F7-D844-8CE5-313768DE4D79}" destId="{65A6CECA-3A40-2E4B-9FDB-709B23CB7499}" srcOrd="12" destOrd="0" presId="urn:microsoft.com/office/officeart/2005/8/layout/bProcess4"/>
    <dgm:cxn modelId="{F47E5B0A-E9D5-B04E-AE2F-878CFAA064CC}" type="presParOf" srcId="{65A6CECA-3A40-2E4B-9FDB-709B23CB7499}" destId="{99F04CCE-5086-6248-A247-2EDFC8B34CBA}" srcOrd="0" destOrd="0" presId="urn:microsoft.com/office/officeart/2005/8/layout/bProcess4"/>
    <dgm:cxn modelId="{1D4105A5-5F5C-8148-B3DC-CB007015EE60}" type="presParOf" srcId="{65A6CECA-3A40-2E4B-9FDB-709B23CB7499}" destId="{BFD86B4A-32FE-E046-8A8B-009B95B07359}" srcOrd="1" destOrd="0" presId="urn:microsoft.com/office/officeart/2005/8/layout/bProcess4"/>
    <dgm:cxn modelId="{DF4D038C-26C0-AF48-A2F9-D765B0BB6288}" type="presParOf" srcId="{05056CAA-D4F7-D844-8CE5-313768DE4D79}" destId="{BF0ED8A2-6579-F044-A3F1-4FCED9D10590}" srcOrd="13" destOrd="0" presId="urn:microsoft.com/office/officeart/2005/8/layout/bProcess4"/>
    <dgm:cxn modelId="{B5022945-EB11-E245-B807-25978C466C7E}" type="presParOf" srcId="{05056CAA-D4F7-D844-8CE5-313768DE4D79}" destId="{5E228633-A2E2-EC49-B0D1-CBBC3A72A22E}" srcOrd="14" destOrd="0" presId="urn:microsoft.com/office/officeart/2005/8/layout/bProcess4"/>
    <dgm:cxn modelId="{B596B8F9-50DA-CA42-867F-8F868773F4D6}" type="presParOf" srcId="{5E228633-A2E2-EC49-B0D1-CBBC3A72A22E}" destId="{2F0726D8-CE13-2F4B-8C60-8EA10976107D}" srcOrd="0" destOrd="0" presId="urn:microsoft.com/office/officeart/2005/8/layout/bProcess4"/>
    <dgm:cxn modelId="{DC48F009-65ED-4541-A96C-898830E5955A}" type="presParOf" srcId="{5E228633-A2E2-EC49-B0D1-CBBC3A72A22E}" destId="{4D2517A7-3B7D-884E-B2B9-CC7B05115BD2}" srcOrd="1" destOrd="0" presId="urn:microsoft.com/office/officeart/2005/8/layout/bProcess4"/>
    <dgm:cxn modelId="{6E5B643C-04F6-BC42-B079-AB8C6BB8A008}" type="presParOf" srcId="{05056CAA-D4F7-D844-8CE5-313768DE4D79}" destId="{AD788503-CDA4-D94C-8A61-6B120AC4E567}" srcOrd="15" destOrd="0" presId="urn:microsoft.com/office/officeart/2005/8/layout/bProcess4"/>
    <dgm:cxn modelId="{1D3AAD0F-2F2A-D345-8276-E25F7664D997}" type="presParOf" srcId="{05056CAA-D4F7-D844-8CE5-313768DE4D79}" destId="{7087C05F-A20E-7F48-BEFF-6BF3A7F83B91}" srcOrd="16" destOrd="0" presId="urn:microsoft.com/office/officeart/2005/8/layout/bProcess4"/>
    <dgm:cxn modelId="{69E97F1A-D5B6-7C45-AA9C-27808B445717}" type="presParOf" srcId="{7087C05F-A20E-7F48-BEFF-6BF3A7F83B91}" destId="{B120A05B-E9EE-4940-8650-86C561FA0290}" srcOrd="0" destOrd="0" presId="urn:microsoft.com/office/officeart/2005/8/layout/bProcess4"/>
    <dgm:cxn modelId="{1013CE2C-6D33-AD43-BE71-B11FB1DAAC1D}" type="presParOf" srcId="{7087C05F-A20E-7F48-BEFF-6BF3A7F83B91}" destId="{640B1352-72C5-F844-A0DB-0220A9411F1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DBB4E-E70D-3843-BB86-F709254B7837}">
      <dsp:nvSpPr>
        <dsp:cNvPr id="0" name=""/>
        <dsp:cNvSpPr/>
      </dsp:nvSpPr>
      <dsp:spPr>
        <a:xfrm>
          <a:off x="7233" y="533479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Get CA atom list</a:t>
          </a:r>
          <a:endParaRPr lang="en-US" sz="2400" kern="1200" dirty="0"/>
        </a:p>
      </dsp:txBody>
      <dsp:txXfrm>
        <a:off x="45225" y="571471"/>
        <a:ext cx="2085893" cy="1221142"/>
      </dsp:txXfrm>
    </dsp:sp>
    <dsp:sp modelId="{A56F827E-4A86-0744-8B22-E09CED054564}">
      <dsp:nvSpPr>
        <dsp:cNvPr id="0" name=""/>
        <dsp:cNvSpPr/>
      </dsp:nvSpPr>
      <dsp:spPr>
        <a:xfrm>
          <a:off x="2359355" y="913970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359355" y="1021199"/>
        <a:ext cx="320822" cy="321687"/>
      </dsp:txXfrm>
    </dsp:sp>
    <dsp:sp modelId="{7A92812E-CB0B-4147-9CAA-B84C6807CB17}">
      <dsp:nvSpPr>
        <dsp:cNvPr id="0" name=""/>
        <dsp:cNvSpPr/>
      </dsp:nvSpPr>
      <dsp:spPr>
        <a:xfrm>
          <a:off x="3033861" y="533479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Loop for position for 1 atom</a:t>
          </a:r>
          <a:endParaRPr lang="en-US" sz="2400" kern="1200" dirty="0"/>
        </a:p>
      </dsp:txBody>
      <dsp:txXfrm>
        <a:off x="3071853" y="571471"/>
        <a:ext cx="2085893" cy="1221142"/>
      </dsp:txXfrm>
    </dsp:sp>
    <dsp:sp modelId="{5C6614D4-7D20-E54F-9DFE-C01CC17000F0}">
      <dsp:nvSpPr>
        <dsp:cNvPr id="0" name=""/>
        <dsp:cNvSpPr/>
      </dsp:nvSpPr>
      <dsp:spPr>
        <a:xfrm>
          <a:off x="5385983" y="913970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385983" y="1021199"/>
        <a:ext cx="320822" cy="321687"/>
      </dsp:txXfrm>
    </dsp:sp>
    <dsp:sp modelId="{6F06B497-46E7-EB4B-9014-6314E80D76CE}">
      <dsp:nvSpPr>
        <dsp:cNvPr id="0" name=""/>
        <dsp:cNvSpPr/>
      </dsp:nvSpPr>
      <dsp:spPr>
        <a:xfrm>
          <a:off x="6060489" y="533479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Loop for position for the other atom</a:t>
          </a:r>
          <a:endParaRPr lang="en-US" sz="2400" kern="1200" dirty="0"/>
        </a:p>
      </dsp:txBody>
      <dsp:txXfrm>
        <a:off x="6098481" y="571471"/>
        <a:ext cx="2085893" cy="1221142"/>
      </dsp:txXfrm>
    </dsp:sp>
    <dsp:sp modelId="{EAD0E5F5-E84E-A348-819E-AF7A52323E25}">
      <dsp:nvSpPr>
        <dsp:cNvPr id="0" name=""/>
        <dsp:cNvSpPr/>
      </dsp:nvSpPr>
      <dsp:spPr>
        <a:xfrm rot="5400000">
          <a:off x="6912269" y="1981937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-5400000">
        <a:off x="6980585" y="2020851"/>
        <a:ext cx="321687" cy="320822"/>
      </dsp:txXfrm>
    </dsp:sp>
    <dsp:sp modelId="{5DF57543-733A-1F4E-9E8B-D3B60910CA27}">
      <dsp:nvSpPr>
        <dsp:cNvPr id="0" name=""/>
        <dsp:cNvSpPr/>
      </dsp:nvSpPr>
      <dsp:spPr>
        <a:xfrm>
          <a:off x="6060489" y="2695356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Calculate distance</a:t>
          </a:r>
          <a:endParaRPr lang="en-US" sz="2400" kern="1200" dirty="0"/>
        </a:p>
      </dsp:txBody>
      <dsp:txXfrm>
        <a:off x="6098481" y="2733348"/>
        <a:ext cx="2085893" cy="1221142"/>
      </dsp:txXfrm>
    </dsp:sp>
    <dsp:sp modelId="{3729EDF3-BE84-EB4C-90CE-25D8947698C8}">
      <dsp:nvSpPr>
        <dsp:cNvPr id="0" name=""/>
        <dsp:cNvSpPr/>
      </dsp:nvSpPr>
      <dsp:spPr>
        <a:xfrm rot="10800000">
          <a:off x="5411926" y="3075847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5549421" y="3183076"/>
        <a:ext cx="320822" cy="321687"/>
      </dsp:txXfrm>
    </dsp:sp>
    <dsp:sp modelId="{57CE9EE5-4523-D648-A385-19B942B06EE4}">
      <dsp:nvSpPr>
        <dsp:cNvPr id="0" name=""/>
        <dsp:cNvSpPr/>
      </dsp:nvSpPr>
      <dsp:spPr>
        <a:xfrm>
          <a:off x="3033861" y="2695356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Compare with previous</a:t>
          </a:r>
          <a:endParaRPr lang="en-US" sz="2400" kern="1200" dirty="0"/>
        </a:p>
      </dsp:txBody>
      <dsp:txXfrm>
        <a:off x="3071853" y="2733348"/>
        <a:ext cx="2085893" cy="1221142"/>
      </dsp:txXfrm>
    </dsp:sp>
    <dsp:sp modelId="{92907A8A-AE16-0D48-A37B-593C820E0464}">
      <dsp:nvSpPr>
        <dsp:cNvPr id="0" name=""/>
        <dsp:cNvSpPr/>
      </dsp:nvSpPr>
      <dsp:spPr>
        <a:xfrm rot="10802793">
          <a:off x="2379873" y="3074625"/>
          <a:ext cx="462151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2518518" y="3181910"/>
        <a:ext cx="323506" cy="321687"/>
      </dsp:txXfrm>
    </dsp:sp>
    <dsp:sp modelId="{744222C7-64E2-A548-A61F-3E31DF71313C}">
      <dsp:nvSpPr>
        <dsp:cNvPr id="0" name=""/>
        <dsp:cNvSpPr/>
      </dsp:nvSpPr>
      <dsp:spPr>
        <a:xfrm>
          <a:off x="0" y="2692892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Output the minimum distance</a:t>
          </a:r>
          <a:endParaRPr lang="en-US" sz="2400" kern="1200" dirty="0"/>
        </a:p>
      </dsp:txBody>
      <dsp:txXfrm>
        <a:off x="37992" y="2730884"/>
        <a:ext cx="2085893" cy="122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9787C-36C8-1644-88C3-4DD296A1F9BD}">
      <dsp:nvSpPr>
        <dsp:cNvPr id="0" name=""/>
        <dsp:cNvSpPr/>
      </dsp:nvSpPr>
      <dsp:spPr>
        <a:xfrm rot="5400000">
          <a:off x="-194228" y="102923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B64D4D-B771-8446-8BFF-3DE7E1B1CC0C}">
      <dsp:nvSpPr>
        <dsp:cNvPr id="0" name=""/>
        <dsp:cNvSpPr/>
      </dsp:nvSpPr>
      <dsp:spPr>
        <a:xfrm>
          <a:off x="173271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 lot of data</a:t>
          </a:r>
          <a:endParaRPr lang="en-US" sz="2000" kern="1200" dirty="0"/>
        </a:p>
      </dsp:txBody>
      <dsp:txXfrm>
        <a:off x="211121" y="39298"/>
        <a:ext cx="2078140" cy="1216604"/>
      </dsp:txXfrm>
    </dsp:sp>
    <dsp:sp modelId="{FAF57178-81BC-2F40-A629-9C5E3BA1F7C8}">
      <dsp:nvSpPr>
        <dsp:cNvPr id="0" name=""/>
        <dsp:cNvSpPr/>
      </dsp:nvSpPr>
      <dsp:spPr>
        <a:xfrm rot="5400000">
          <a:off x="-194228" y="264461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CD6994-CEE3-8346-98D3-7E48FD226C69}">
      <dsp:nvSpPr>
        <dsp:cNvPr id="0" name=""/>
        <dsp:cNvSpPr/>
      </dsp:nvSpPr>
      <dsp:spPr>
        <a:xfrm>
          <a:off x="173271" y="161682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PDB file</a:t>
          </a:r>
          <a:endParaRPr lang="en-US" sz="2000" kern="1200" dirty="0"/>
        </a:p>
      </dsp:txBody>
      <dsp:txXfrm>
        <a:off x="211121" y="1654679"/>
        <a:ext cx="2078140" cy="1216604"/>
      </dsp:txXfrm>
    </dsp:sp>
    <dsp:sp modelId="{C9C763A4-B041-7D4B-A38B-5D641B3A703F}">
      <dsp:nvSpPr>
        <dsp:cNvPr id="0" name=""/>
        <dsp:cNvSpPr/>
      </dsp:nvSpPr>
      <dsp:spPr>
        <a:xfrm>
          <a:off x="613461" y="3452304"/>
          <a:ext cx="2855186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708BC0-ACED-BF44-AE9A-AC5490D085A8}">
      <dsp:nvSpPr>
        <dsp:cNvPr id="0" name=""/>
        <dsp:cNvSpPr/>
      </dsp:nvSpPr>
      <dsp:spPr>
        <a:xfrm>
          <a:off x="173271" y="323220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Bio.PDB</a:t>
          </a:r>
          <a:endParaRPr lang="en-US" sz="2000" kern="1200" dirty="0"/>
        </a:p>
      </dsp:txBody>
      <dsp:txXfrm>
        <a:off x="211121" y="3270059"/>
        <a:ext cx="2078140" cy="1216604"/>
      </dsp:txXfrm>
    </dsp:sp>
    <dsp:sp modelId="{49BBD50B-2ED3-114A-B4D8-E39A265FB89B}">
      <dsp:nvSpPr>
        <dsp:cNvPr id="0" name=""/>
        <dsp:cNvSpPr/>
      </dsp:nvSpPr>
      <dsp:spPr>
        <a:xfrm rot="16200000">
          <a:off x="2670379" y="264461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AAFAAB-84E9-7A4F-8570-DD0D6D6F77A2}">
      <dsp:nvSpPr>
        <dsp:cNvPr id="0" name=""/>
        <dsp:cNvSpPr/>
      </dsp:nvSpPr>
      <dsp:spPr>
        <a:xfrm>
          <a:off x="3037879" y="323220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PDB.PDBParser</a:t>
          </a:r>
          <a:r>
            <a:rPr lang="en-US" sz="2000" kern="1200" dirty="0" smtClean="0"/>
            <a:t>()</a:t>
          </a:r>
          <a:endParaRPr lang="en-US" sz="2000" kern="1200" dirty="0"/>
        </a:p>
      </dsp:txBody>
      <dsp:txXfrm>
        <a:off x="3075729" y="3270059"/>
        <a:ext cx="2078140" cy="1216604"/>
      </dsp:txXfrm>
    </dsp:sp>
    <dsp:sp modelId="{9D74CF00-72D1-584F-8C2F-F5D2108CAEB2}">
      <dsp:nvSpPr>
        <dsp:cNvPr id="0" name=""/>
        <dsp:cNvSpPr/>
      </dsp:nvSpPr>
      <dsp:spPr>
        <a:xfrm rot="16200000">
          <a:off x="2670379" y="102923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FC0D52-D81A-DE4B-BA87-880B191116D2}">
      <dsp:nvSpPr>
        <dsp:cNvPr id="0" name=""/>
        <dsp:cNvSpPr/>
      </dsp:nvSpPr>
      <dsp:spPr>
        <a:xfrm>
          <a:off x="3037879" y="161682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get_structure</a:t>
          </a:r>
          <a:endParaRPr lang="en-US" sz="2000" kern="1200" dirty="0"/>
        </a:p>
      </dsp:txBody>
      <dsp:txXfrm>
        <a:off x="3075729" y="1654679"/>
        <a:ext cx="2078140" cy="1216604"/>
      </dsp:txXfrm>
    </dsp:sp>
    <dsp:sp modelId="{7B91F160-C23C-1940-ADF7-0938EF0D839C}">
      <dsp:nvSpPr>
        <dsp:cNvPr id="0" name=""/>
        <dsp:cNvSpPr/>
      </dsp:nvSpPr>
      <dsp:spPr>
        <a:xfrm>
          <a:off x="3478069" y="221543"/>
          <a:ext cx="2855186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22ECB4-0946-2942-8721-FB7B2516158B}">
      <dsp:nvSpPr>
        <dsp:cNvPr id="0" name=""/>
        <dsp:cNvSpPr/>
      </dsp:nvSpPr>
      <dsp:spPr>
        <a:xfrm>
          <a:off x="3037879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Structure</a:t>
          </a:r>
          <a:endParaRPr lang="en-US" sz="2000" kern="1200" dirty="0"/>
        </a:p>
      </dsp:txBody>
      <dsp:txXfrm>
        <a:off x="3075729" y="39298"/>
        <a:ext cx="2078140" cy="1216604"/>
      </dsp:txXfrm>
    </dsp:sp>
    <dsp:sp modelId="{BF0ED8A2-6579-F044-A3F1-4FCED9D10590}">
      <dsp:nvSpPr>
        <dsp:cNvPr id="0" name=""/>
        <dsp:cNvSpPr/>
      </dsp:nvSpPr>
      <dsp:spPr>
        <a:xfrm rot="5400000">
          <a:off x="5534987" y="102923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D86B4A-32FE-E046-8A8B-009B95B07359}">
      <dsp:nvSpPr>
        <dsp:cNvPr id="0" name=""/>
        <dsp:cNvSpPr/>
      </dsp:nvSpPr>
      <dsp:spPr>
        <a:xfrm>
          <a:off x="5902487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Hierarchical variable</a:t>
          </a:r>
          <a:endParaRPr lang="en-US" sz="2000" kern="1200" dirty="0"/>
        </a:p>
      </dsp:txBody>
      <dsp:txXfrm>
        <a:off x="5940337" y="39298"/>
        <a:ext cx="2078140" cy="1216604"/>
      </dsp:txXfrm>
    </dsp:sp>
    <dsp:sp modelId="{AD788503-CDA4-D94C-8A61-6B120AC4E567}">
      <dsp:nvSpPr>
        <dsp:cNvPr id="0" name=""/>
        <dsp:cNvSpPr/>
      </dsp:nvSpPr>
      <dsp:spPr>
        <a:xfrm rot="5400000">
          <a:off x="5534987" y="264461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2517A7-3B7D-884E-B2B9-CC7B05115BD2}">
      <dsp:nvSpPr>
        <dsp:cNvPr id="0" name=""/>
        <dsp:cNvSpPr/>
      </dsp:nvSpPr>
      <dsp:spPr>
        <a:xfrm>
          <a:off x="5902487" y="161682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PDB.Superimposer</a:t>
          </a:r>
          <a:r>
            <a:rPr lang="en-US" sz="1800" kern="1200" dirty="0" smtClean="0"/>
            <a:t>()</a:t>
          </a:r>
          <a:endParaRPr lang="en-US" sz="1800" kern="1200" dirty="0"/>
        </a:p>
      </dsp:txBody>
      <dsp:txXfrm>
        <a:off x="5940337" y="1654679"/>
        <a:ext cx="2078140" cy="1216604"/>
      </dsp:txXfrm>
    </dsp:sp>
    <dsp:sp modelId="{640B1352-72C5-F844-A0DB-0220A9411F15}">
      <dsp:nvSpPr>
        <dsp:cNvPr id="0" name=""/>
        <dsp:cNvSpPr/>
      </dsp:nvSpPr>
      <dsp:spPr>
        <a:xfrm>
          <a:off x="5902487" y="323220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rms</a:t>
          </a:r>
          <a:r>
            <a:rPr lang="en-US" sz="2000" kern="1200" dirty="0" smtClean="0"/>
            <a:t>, </a:t>
          </a:r>
          <a:r>
            <a:rPr lang="en-US" sz="2000" kern="1200" dirty="0" err="1" smtClean="0"/>
            <a:t>rotran</a:t>
          </a:r>
          <a:endParaRPr lang="en-US" sz="2000" kern="1200" dirty="0"/>
        </a:p>
      </dsp:txBody>
      <dsp:txXfrm>
        <a:off x="5940337" y="3270059"/>
        <a:ext cx="2078140" cy="1216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8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7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0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8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8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4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9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0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</a:t>
            </a:r>
            <a:r>
              <a:rPr lang="en-US" dirty="0" smtClean="0"/>
              <a:t> 17 : </a:t>
            </a:r>
            <a:r>
              <a:rPr lang="en-US" dirty="0" err="1" smtClean="0"/>
              <a:t>pymol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Ch</a:t>
            </a:r>
            <a:r>
              <a:rPr lang="en-US" dirty="0" smtClean="0"/>
              <a:t> 21 : </a:t>
            </a:r>
            <a:r>
              <a:rPr lang="en-US" dirty="0" smtClean="0"/>
              <a:t>PDB </a:t>
            </a:r>
            <a:r>
              <a:rPr lang="en-US" dirty="0" smtClean="0"/>
              <a:t>3D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조강익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3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041400"/>
            <a:ext cx="63500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8333" y="6590929"/>
            <a:ext cx="31470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http://</a:t>
            </a:r>
            <a:r>
              <a:rPr lang="en-US" sz="700" dirty="0" err="1"/>
              <a:t>www.craiglotter.co.za</a:t>
            </a:r>
            <a:r>
              <a:rPr lang="en-US" sz="700" dirty="0"/>
              <a:t>/</a:t>
            </a:r>
            <a:r>
              <a:rPr lang="en-US" sz="700" dirty="0" err="1"/>
              <a:t>wp</a:t>
            </a:r>
            <a:r>
              <a:rPr lang="en-US" sz="700" dirty="0"/>
              <a:t>-content/uploads/2010/04/data-sorting-</a:t>
            </a:r>
            <a:r>
              <a:rPr lang="en-US" sz="700" dirty="0" err="1"/>
              <a:t>lego.jpg</a:t>
            </a:r>
            <a:endParaRPr lang="en-US" sz="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84" y="319333"/>
            <a:ext cx="2516679" cy="9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81" y="3058931"/>
            <a:ext cx="7380217" cy="622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918573"/>
            <a:ext cx="3759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381000"/>
            <a:ext cx="46355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4288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www.bloggang.com</a:t>
            </a:r>
            <a:r>
              <a:rPr lang="en-US" sz="900" dirty="0"/>
              <a:t>/data/a/</a:t>
            </a:r>
            <a:r>
              <a:rPr lang="en-US" sz="900" dirty="0" err="1"/>
              <a:t>asiaw</a:t>
            </a:r>
            <a:r>
              <a:rPr lang="en-US" sz="900" dirty="0"/>
              <a:t>/picture/1346398879.jpg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4714" y="810763"/>
            <a:ext cx="17431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Structure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02791" y="2984216"/>
            <a:ext cx="71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16636" y="4543676"/>
            <a:ext cx="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76057" y="5718090"/>
            <a:ext cx="759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Atom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69564" y="1144863"/>
            <a:ext cx="79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5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7800"/>
            <a:ext cx="9144000" cy="1415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3728" y="4275348"/>
            <a:ext cx="1674172" cy="22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55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578100"/>
            <a:ext cx="8039100" cy="168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3728" y="4275348"/>
            <a:ext cx="1674172" cy="2201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65875"/>
          <a:stretch/>
        </p:blipFill>
        <p:spPr>
          <a:xfrm flipH="1">
            <a:off x="573728" y="4275349"/>
            <a:ext cx="1674172" cy="751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8462" y="4472434"/>
            <a:ext cx="79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7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0"/>
            <a:ext cx="9144000" cy="996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3728" y="4275348"/>
            <a:ext cx="1674172" cy="2201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17" b="58125" l="9863" r="89863">
                        <a14:foregroundMark x1="38630" y1="36042" x2="38630" y2="36042"/>
                        <a14:foregroundMark x1="59452" y1="35833" x2="59452" y2="35833"/>
                        <a14:foregroundMark x1="58904" y1="46250" x2="58904" y2="46250"/>
                        <a14:foregroundMark x1="41918" y1="58125" x2="41918" y2="58125"/>
                      </a14:backgroundRemoval>
                    </a14:imgEffect>
                  </a14:imgLayer>
                </a14:imgProps>
              </a:ext>
            </a:extLst>
          </a:blip>
          <a:srcRect t="30047" b="41109"/>
          <a:stretch/>
        </p:blipFill>
        <p:spPr>
          <a:xfrm flipH="1">
            <a:off x="573728" y="4937223"/>
            <a:ext cx="1674172" cy="635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6097" y="5088124"/>
            <a:ext cx="71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8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8" y="715540"/>
            <a:ext cx="6435251" cy="5679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977547" y="1520520"/>
            <a:ext cx="1674172" cy="2201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59313" b="17937"/>
          <a:stretch/>
        </p:blipFill>
        <p:spPr>
          <a:xfrm flipH="1">
            <a:off x="6977547" y="2826381"/>
            <a:ext cx="1674172" cy="5008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0598" y="2973182"/>
            <a:ext cx="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5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9144000" cy="5219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977547" y="4346902"/>
            <a:ext cx="1674172" cy="2201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82875"/>
          <a:stretch/>
        </p:blipFill>
        <p:spPr>
          <a:xfrm flipH="1">
            <a:off x="6977547" y="6171529"/>
            <a:ext cx="1674172" cy="377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4289" y="6179221"/>
            <a:ext cx="90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Atom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18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45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9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23" y="0"/>
            <a:ext cx="527672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05436" y="6530081"/>
            <a:ext cx="2703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www.its.caltech.edu</a:t>
            </a:r>
            <a:r>
              <a:rPr lang="en-US" sz="800" dirty="0"/>
              <a:t>/~</a:t>
            </a:r>
            <a:r>
              <a:rPr lang="en-US" sz="800" dirty="0" err="1"/>
              <a:t>nsulliva</a:t>
            </a:r>
            <a:r>
              <a:rPr lang="en-US" sz="800" dirty="0"/>
              <a:t>/</a:t>
            </a:r>
            <a:r>
              <a:rPr lang="en-US" sz="800" dirty="0" err="1"/>
              <a:t>spmdatastructure.htm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66" y="1189566"/>
            <a:ext cx="2796402" cy="5845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118" y="965178"/>
            <a:ext cx="1595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www.fil.ion.ucl.ac.uk</a:t>
            </a:r>
            <a:r>
              <a:rPr lang="en-US" sz="800" dirty="0"/>
              <a:t>/</a:t>
            </a:r>
            <a:r>
              <a:rPr lang="en-US" sz="800" dirty="0" err="1"/>
              <a:t>spm</a:t>
            </a:r>
            <a:r>
              <a:rPr lang="en-US" sz="800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16" y="2084009"/>
            <a:ext cx="2604865" cy="31998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316" y="5395561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www.cabiatl.com</a:t>
            </a:r>
            <a:r>
              <a:rPr lang="en-US" sz="600" dirty="0"/>
              <a:t>/Resources/SPM/</a:t>
            </a:r>
            <a:r>
              <a:rPr lang="en-US" sz="600" dirty="0" err="1"/>
              <a:t>spm_results.png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028916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15" y="1309013"/>
            <a:ext cx="2347466" cy="977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485" y="4568325"/>
            <a:ext cx="2862191" cy="10877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74158" y="1212002"/>
            <a:ext cx="109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Recipe 14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4530" y="2182110"/>
            <a:ext cx="109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Recipe 15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39003" y="2877751"/>
            <a:ext cx="109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Recipe 16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3"/>
            <a:endCxn id="4" idx="1"/>
          </p:cNvCxnSpPr>
          <p:nvPr/>
        </p:nvCxnSpPr>
        <p:spPr>
          <a:xfrm flipV="1">
            <a:off x="4587981" y="1396668"/>
            <a:ext cx="986177" cy="4011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" idx="3"/>
            <a:endCxn id="5" idx="1"/>
          </p:cNvCxnSpPr>
          <p:nvPr/>
        </p:nvCxnSpPr>
        <p:spPr>
          <a:xfrm>
            <a:off x="4587981" y="1797845"/>
            <a:ext cx="1506549" cy="5689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" idx="3"/>
            <a:endCxn id="6" idx="1"/>
          </p:cNvCxnSpPr>
          <p:nvPr/>
        </p:nvCxnSpPr>
        <p:spPr>
          <a:xfrm>
            <a:off x="4587981" y="1797845"/>
            <a:ext cx="651022" cy="12645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5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21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with 3D structure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1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Q. </a:t>
            </a:r>
            <a:r>
              <a:rPr lang="en-US" dirty="0"/>
              <a:t>Distance between two </a:t>
            </a:r>
            <a:r>
              <a:rPr lang="en-US" dirty="0" smtClean="0"/>
              <a:t>atoms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6884" b="-2688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0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Q. </a:t>
            </a:r>
            <a:r>
              <a:rPr lang="en-US" dirty="0"/>
              <a:t>Finding the Two Closest CA atoms</a:t>
            </a:r>
            <a:br>
              <a:rPr lang="en-US" dirty="0"/>
            </a:br>
            <a:r>
              <a:rPr lang="en-US" dirty="0"/>
              <a:t>In a PDB Structure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94819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481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700"/>
            <a:ext cx="9144000" cy="35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5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67734"/>
            <a:ext cx="8239539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53533" y="2345267"/>
            <a:ext cx="8026400" cy="5080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905933" y="1744134"/>
            <a:ext cx="3860800" cy="5080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1532467" y="2988734"/>
            <a:ext cx="4648200" cy="5080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150533" y="4521200"/>
            <a:ext cx="5681133" cy="5080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4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0"/>
            <a:ext cx="628993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820333" y="0"/>
            <a:ext cx="2302934" cy="3048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820333" y="1532467"/>
            <a:ext cx="1930400" cy="3048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1828800" y="2302934"/>
            <a:ext cx="3725334" cy="3048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370665" y="3581400"/>
            <a:ext cx="4555067" cy="3048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497665" y="4919132"/>
            <a:ext cx="5427133" cy="1701801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3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400"/>
            <a:ext cx="9144000" cy="19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3761" y="527711"/>
            <a:ext cx="70074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Quality of the fit between two structures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30" y="1588436"/>
            <a:ext cx="7047778" cy="46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3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3761" y="527711"/>
            <a:ext cx="70074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Quality of the fit between two structures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6900"/>
            <a:ext cx="9144000" cy="573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6046"/>
            <a:ext cx="9144000" cy="5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3761" y="527711"/>
            <a:ext cx="70074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Quality of the fit between two structures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9144000" cy="30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1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with 3D structure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6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0"/>
            <a:ext cx="9144000" cy="996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0814" y="447206"/>
            <a:ext cx="1674172" cy="2201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17" b="58125" l="9863" r="89863">
                        <a14:foregroundMark x1="38630" y1="36042" x2="38630" y2="36042"/>
                        <a14:foregroundMark x1="59452" y1="35833" x2="59452" y2="35833"/>
                        <a14:foregroundMark x1="58904" y1="46250" x2="58904" y2="46250"/>
                        <a14:foregroundMark x1="41918" y1="58125" x2="41918" y2="58125"/>
                      </a14:backgroundRemoval>
                    </a14:imgEffect>
                  </a14:imgLayer>
                </a14:imgProps>
              </a:ext>
            </a:extLst>
          </a:blip>
          <a:srcRect t="30047" b="41109"/>
          <a:stretch/>
        </p:blipFill>
        <p:spPr>
          <a:xfrm flipH="1">
            <a:off x="1410814" y="1109081"/>
            <a:ext cx="1674172" cy="635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964" y="1296910"/>
            <a:ext cx="79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8964" y="3747639"/>
            <a:ext cx="1103736" cy="912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85542" y="5053499"/>
            <a:ext cx="135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chain_A.pdb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44041" y="5053847"/>
            <a:ext cx="135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chain_B.pdb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79056" y="3747639"/>
            <a:ext cx="0" cy="1082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55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596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7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79697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89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17  + 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molecule </a:t>
            </a:r>
            <a:r>
              <a:rPr lang="en-US" sz="3600" dirty="0" smtClean="0"/>
              <a:t>images </a:t>
            </a:r>
            <a:r>
              <a:rPr lang="en-US" dirty="0" smtClean="0"/>
              <a:t>with </a:t>
            </a:r>
            <a:r>
              <a:rPr lang="en-US" dirty="0" err="1" smtClean="0"/>
              <a:t>PyMOL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7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28" y="158745"/>
            <a:ext cx="551487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53" y="2628596"/>
            <a:ext cx="2361324" cy="1790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3953" y="44186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fsl.fmrib.ox.ac.uk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3100"/>
            <a:ext cx="9144000" cy="4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8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200400"/>
            <a:ext cx="8458200" cy="444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63333" y="2048933"/>
            <a:ext cx="115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guest1~9</a:t>
            </a:r>
          </a:p>
          <a:p>
            <a:r>
              <a:rPr lang="en-US" dirty="0" smtClean="0"/>
              <a:t>thssla1~9!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5133" y="1032933"/>
            <a:ext cx="95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guest6</a:t>
            </a:r>
          </a:p>
          <a:p>
            <a:r>
              <a:rPr lang="en-US" dirty="0" smtClean="0"/>
              <a:t>thssla6!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70133" y="1871133"/>
            <a:ext cx="95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guest5</a:t>
            </a:r>
          </a:p>
          <a:p>
            <a:r>
              <a:rPr lang="en-US" dirty="0" smtClean="0"/>
              <a:t>thssla5!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1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657"/>
          <a:stretch/>
        </p:blipFill>
        <p:spPr>
          <a:xfrm>
            <a:off x="3009900" y="3201354"/>
            <a:ext cx="3111500" cy="5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8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9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0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242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096"/>
            <a:ext cx="9144000" cy="52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1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9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9144000" cy="52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54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7762" y="158746"/>
            <a:ext cx="5988692" cy="698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load 1aay.pdb, </a:t>
            </a:r>
            <a:r>
              <a:rPr lang="en-US" sz="1600" dirty="0" err="1" smtClean="0"/>
              <a:t>zinc_finger</a:t>
            </a:r>
            <a:endParaRPr lang="en-US" sz="1600" dirty="0" smtClean="0"/>
          </a:p>
          <a:p>
            <a:r>
              <a:rPr lang="en-US" sz="1600" dirty="0" smtClean="0"/>
              <a:t>hide everything</a:t>
            </a:r>
          </a:p>
          <a:p>
            <a:r>
              <a:rPr lang="en-US" sz="1600" dirty="0" err="1" smtClean="0"/>
              <a:t>bg_color</a:t>
            </a:r>
            <a:r>
              <a:rPr lang="en-US" sz="1600" dirty="0" smtClean="0"/>
              <a:t> white</a:t>
            </a:r>
          </a:p>
          <a:p>
            <a:r>
              <a:rPr lang="en-US" sz="1600" dirty="0" smtClean="0"/>
              <a:t>select </a:t>
            </a:r>
            <a:r>
              <a:rPr lang="en-US" sz="1600" dirty="0" err="1" smtClean="0"/>
              <a:t>zinc_finger</a:t>
            </a:r>
            <a:r>
              <a:rPr lang="en-US" sz="1600" dirty="0" smtClean="0"/>
              <a:t>, chain a</a:t>
            </a:r>
          </a:p>
          <a:p>
            <a:r>
              <a:rPr lang="en-US" sz="1600" dirty="0" smtClean="0"/>
              <a:t>show cartoon, </a:t>
            </a:r>
            <a:r>
              <a:rPr lang="en-US" sz="1600" dirty="0" err="1" smtClean="0"/>
              <a:t>zinc_finger</a:t>
            </a:r>
            <a:endParaRPr lang="en-US" sz="1600" dirty="0" smtClean="0"/>
          </a:p>
          <a:p>
            <a:r>
              <a:rPr lang="en-US" sz="1600" dirty="0" smtClean="0"/>
              <a:t>color blue, </a:t>
            </a:r>
            <a:r>
              <a:rPr lang="en-US" sz="1600" dirty="0" err="1" smtClean="0"/>
              <a:t>zinc_finger</a:t>
            </a:r>
            <a:endParaRPr lang="en-US" sz="1600" dirty="0"/>
          </a:p>
          <a:p>
            <a:r>
              <a:rPr lang="en-US" sz="1600" dirty="0" smtClean="0"/>
              <a:t>select </a:t>
            </a:r>
            <a:r>
              <a:rPr lang="en-US" sz="1600" dirty="0" err="1" smtClean="0"/>
              <a:t>dna</a:t>
            </a:r>
            <a:r>
              <a:rPr lang="en-US" sz="1600" dirty="0" smtClean="0"/>
              <a:t>, chain b or chain c</a:t>
            </a:r>
            <a:endParaRPr lang="en-US" sz="1600" dirty="0"/>
          </a:p>
          <a:p>
            <a:r>
              <a:rPr lang="en-US" sz="1600" dirty="0" smtClean="0"/>
              <a:t>select </a:t>
            </a:r>
            <a:r>
              <a:rPr lang="en-US" sz="1600" dirty="0" err="1" smtClean="0"/>
              <a:t>dna_backbone</a:t>
            </a:r>
            <a:r>
              <a:rPr lang="en-US" sz="1600" dirty="0" smtClean="0"/>
              <a:t>, </a:t>
            </a:r>
            <a:r>
              <a:rPr lang="en-US" sz="1600" dirty="0" err="1" smtClean="0"/>
              <a:t>elem</a:t>
            </a:r>
            <a:r>
              <a:rPr lang="en-US" sz="1600" dirty="0" smtClean="0"/>
              <a:t> p</a:t>
            </a:r>
          </a:p>
          <a:p>
            <a:r>
              <a:rPr lang="en-US" sz="1600" dirty="0" smtClean="0"/>
              <a:t>show cartoon, </a:t>
            </a:r>
            <a:r>
              <a:rPr lang="en-US" sz="1600" dirty="0" err="1" smtClean="0"/>
              <a:t>dna</a:t>
            </a:r>
            <a:endParaRPr lang="en-US" sz="1600" dirty="0" smtClean="0"/>
          </a:p>
          <a:p>
            <a:r>
              <a:rPr lang="en-US" sz="1600" dirty="0" smtClean="0"/>
              <a:t>set </a:t>
            </a:r>
            <a:r>
              <a:rPr lang="en-US" sz="1600" dirty="0" err="1" smtClean="0"/>
              <a:t>cartoon_ring_mode</a:t>
            </a:r>
            <a:r>
              <a:rPr lang="en-US" sz="1600" dirty="0" smtClean="0"/>
              <a:t>, 3</a:t>
            </a:r>
          </a:p>
          <a:p>
            <a:r>
              <a:rPr lang="en-US" sz="1600" dirty="0" smtClean="0"/>
              <a:t>color green, </a:t>
            </a:r>
            <a:r>
              <a:rPr lang="en-US" sz="1600" dirty="0" err="1" smtClean="0"/>
              <a:t>dna</a:t>
            </a:r>
            <a:endParaRPr lang="en-US" sz="1600" dirty="0" smtClean="0"/>
          </a:p>
          <a:p>
            <a:r>
              <a:rPr lang="en-US" sz="1600" dirty="0" smtClean="0"/>
              <a:t>color forest, </a:t>
            </a:r>
            <a:r>
              <a:rPr lang="en-US" sz="1600" dirty="0" err="1" smtClean="0"/>
              <a:t>dna_backbone</a:t>
            </a:r>
            <a:endParaRPr lang="en-US" sz="1600" dirty="0" smtClean="0"/>
          </a:p>
          <a:p>
            <a:r>
              <a:rPr lang="en-US" sz="1600" dirty="0" smtClean="0"/>
              <a:t>select zinc, </a:t>
            </a:r>
            <a:r>
              <a:rPr lang="en-US" sz="1600" dirty="0" err="1" smtClean="0"/>
              <a:t>resn</a:t>
            </a:r>
            <a:r>
              <a:rPr lang="en-US" sz="1600" dirty="0" smtClean="0"/>
              <a:t> </a:t>
            </a:r>
            <a:r>
              <a:rPr lang="en-US" sz="1600" dirty="0" err="1" smtClean="0"/>
              <a:t>zn</a:t>
            </a:r>
            <a:endParaRPr lang="en-US" sz="1600" dirty="0" smtClean="0"/>
          </a:p>
          <a:p>
            <a:r>
              <a:rPr lang="en-US" sz="1600" dirty="0" smtClean="0"/>
              <a:t>show spheres, zinc</a:t>
            </a:r>
          </a:p>
          <a:p>
            <a:r>
              <a:rPr lang="en-US" sz="1600" dirty="0" smtClean="0"/>
              <a:t>color gray, zinc</a:t>
            </a:r>
          </a:p>
          <a:p>
            <a:r>
              <a:rPr lang="en-US" sz="1600" dirty="0" smtClean="0"/>
              <a:t>select </a:t>
            </a:r>
            <a:r>
              <a:rPr lang="en-US" sz="1600" dirty="0" err="1" smtClean="0"/>
              <a:t>atoms_pocket</a:t>
            </a:r>
            <a:r>
              <a:rPr lang="en-US" sz="1600" dirty="0" smtClean="0"/>
              <a:t>, zinc around 5.0 and not zinc</a:t>
            </a:r>
          </a:p>
          <a:p>
            <a:r>
              <a:rPr lang="en-US" sz="1600" dirty="0" smtClean="0"/>
              <a:t>select pocket, byres </a:t>
            </a:r>
            <a:r>
              <a:rPr lang="en-US" sz="1600" dirty="0" err="1" smtClean="0"/>
              <a:t>atoms_pocket</a:t>
            </a:r>
            <a:endParaRPr lang="en-US" sz="1600" dirty="0" smtClean="0"/>
          </a:p>
          <a:p>
            <a:r>
              <a:rPr lang="en-US" sz="1600" dirty="0" smtClean="0"/>
              <a:t>show sticks, pocket</a:t>
            </a:r>
          </a:p>
          <a:p>
            <a:r>
              <a:rPr lang="en-US" sz="1600" dirty="0" smtClean="0"/>
              <a:t>set valence, 1</a:t>
            </a:r>
          </a:p>
          <a:p>
            <a:r>
              <a:rPr lang="pl-PL" sz="1600" dirty="0" err="1" smtClean="0"/>
              <a:t>set_view</a:t>
            </a:r>
            <a:r>
              <a:rPr lang="pl-PL" sz="1600" dirty="0" smtClean="0"/>
              <a:t> (\</a:t>
            </a:r>
          </a:p>
          <a:p>
            <a:r>
              <a:rPr lang="pl-PL" sz="1600" dirty="0" smtClean="0"/>
              <a:t>0.385022461, -0.910319746, -0.151902989,\</a:t>
            </a:r>
          </a:p>
          <a:p>
            <a:r>
              <a:rPr lang="pl-PL" sz="1600" dirty="0" smtClean="0"/>
              <a:t>-0.748979092, -0.212032005, -0.627752066,\</a:t>
            </a:r>
          </a:p>
          <a:p>
            <a:r>
              <a:rPr lang="pl-PL" sz="1600" dirty="0" smtClean="0"/>
              <a:t>0.539247334,0.355471820,-0.763447404,\</a:t>
            </a:r>
          </a:p>
          <a:p>
            <a:r>
              <a:rPr lang="pl-PL" sz="1600" dirty="0" smtClean="0"/>
              <a:t>0.000005471,0.000029832,-134.466125488,\</a:t>
            </a:r>
          </a:p>
          <a:p>
            <a:r>
              <a:rPr lang="pl-PL" sz="1600" dirty="0" smtClean="0"/>
              <a:t>1.499966264,12.841400146,50.074134827,\</a:t>
            </a:r>
          </a:p>
          <a:p>
            <a:r>
              <a:rPr lang="pl-PL" sz="1600" dirty="0" smtClean="0"/>
              <a:t>100.975906372,167.958770752,0.000</a:t>
            </a:r>
            <a:r>
              <a:rPr lang="pl-PL" sz="1600" dirty="0" smtClean="0"/>
              <a:t>)</a:t>
            </a:r>
          </a:p>
          <a:p>
            <a:r>
              <a:rPr lang="pl-PL" sz="1600" dirty="0" err="1" smtClean="0"/>
              <a:t>ray</a:t>
            </a:r>
            <a:r>
              <a:rPr lang="pl-PL" sz="1600" dirty="0" smtClean="0"/>
              <a:t> 800,600</a:t>
            </a:r>
          </a:p>
          <a:p>
            <a:r>
              <a:rPr lang="pl-PL" sz="1600" dirty="0" smtClean="0"/>
              <a:t>p</a:t>
            </a:r>
            <a:r>
              <a:rPr lang="en-US" sz="1600" dirty="0" err="1" smtClean="0"/>
              <a:t>ng</a:t>
            </a:r>
            <a:r>
              <a:rPr lang="en-US" sz="1600" dirty="0" smtClean="0"/>
              <a:t> </a:t>
            </a:r>
            <a:r>
              <a:rPr lang="en-US" sz="1600" dirty="0" err="1" smtClean="0"/>
              <a:t>zinc_finger</a:t>
            </a:r>
            <a:r>
              <a:rPr lang="en-US" sz="1600" dirty="0" err="1" smtClean="0"/>
              <a:t>.png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563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9144000" cy="558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5400"/>
            <a:ext cx="89408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063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8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92" y="742372"/>
            <a:ext cx="2872140" cy="61156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376"/>
            <a:ext cx="9144000" cy="509010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1153761" y="4785171"/>
            <a:ext cx="3291348" cy="348826"/>
          </a:xfrm>
          <a:prstGeom prst="frame">
            <a:avLst>
              <a:gd name="adj1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1153761" y="4490357"/>
            <a:ext cx="3291348" cy="348826"/>
          </a:xfrm>
          <a:prstGeom prst="frame">
            <a:avLst>
              <a:gd name="adj1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0"/>
            <a:ext cx="4037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29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0"/>
            <a:ext cx="4037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3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0"/>
            <a:ext cx="4037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1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1423" y="6467357"/>
            <a:ext cx="344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Protein_Data_Bank</a:t>
            </a:r>
            <a:r>
              <a:rPr lang="en-US" sz="1000" dirty="0"/>
              <a:t>_(</a:t>
            </a:r>
            <a:r>
              <a:rPr lang="en-US" sz="1000" dirty="0" err="1"/>
              <a:t>file_format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773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63" y="1314802"/>
            <a:ext cx="5082321" cy="4310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11146" y="3148374"/>
            <a:ext cx="939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name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6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356</Words>
  <Application>Microsoft Macintosh PowerPoint</Application>
  <PresentationFormat>On-screen Show (4:3)</PresentationFormat>
  <Paragraphs>88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Ch 17 : pymol Ch 21 : PDB 3D</vt:lpstr>
      <vt:lpstr>PowerPoint Presentation</vt:lpstr>
      <vt:lpstr>Chapter 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21 Example</vt:lpstr>
      <vt:lpstr>Q. Distance between two atoms</vt:lpstr>
      <vt:lpstr>Q. Finding the Two Closest CA atoms In a PDB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Chapter 17  + 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</vt:lpstr>
      <vt:lpstr>PowerPoint Presentation</vt:lpstr>
      <vt:lpstr>PowerPoint Presentation</vt:lpstr>
    </vt:vector>
  </TitlesOfParts>
  <Company>ccnc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17 : pymol Ch 21 : PBD 3D</dc:title>
  <dc:creator>ccncAnalyze ccncAnalyze</dc:creator>
  <cp:lastModifiedBy>Kevin Kang-Ik Cho</cp:lastModifiedBy>
  <cp:revision>95</cp:revision>
  <dcterms:created xsi:type="dcterms:W3CDTF">2014-09-21T10:34:25Z</dcterms:created>
  <dcterms:modified xsi:type="dcterms:W3CDTF">2014-09-23T12:53:29Z</dcterms:modified>
</cp:coreProperties>
</file>